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6" name="Shape 6"/>
          <p:cNvSpPr/>
          <p:nvPr>
            <p:ph type="sldNum" sz="quarter" idx="2"/>
          </p:nvPr>
        </p:nvSpPr>
        <p:spPr>
          <a:prstGeom prst="rect">
            <a:avLst/>
          </a:prstGeom>
        </p:spPr>
        <p:txBody>
          <a:bodyPr/>
          <a:lstStyle>
            <a:lvl1pPr>
              <a:defRPr>
                <a:solidFill>
                  <a:srgbClr val="000000"/>
                </a:solidFill>
              </a:defRPr>
            </a:lvl1p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 name="Shape 8"/>
          <p:cNvSpPr/>
          <p:nvPr>
            <p:ph type="title"/>
          </p:nvPr>
        </p:nvSpPr>
        <p:spPr>
          <a:xfrm>
            <a:off x="1279525" y="503237"/>
            <a:ext cx="7086600" cy="1096963"/>
          </a:xfrm>
          <a:prstGeom prst="rect">
            <a:avLst/>
          </a:prstGeom>
        </p:spPr>
        <p:txBody>
          <a:bodyPr/>
          <a:lstStyle>
            <a:lvl1pPr algn="l">
              <a:defRPr b="0" sz="3600">
                <a:latin typeface="Century Gothic"/>
                <a:ea typeface="Century Gothic"/>
                <a:cs typeface="Century Gothic"/>
                <a:sym typeface="Century Gothic"/>
              </a:defRPr>
            </a:lvl1pPr>
          </a:lstStyle>
          <a:p>
            <a:pPr lvl="0">
              <a:defRPr sz="1800"/>
            </a:pPr>
            <a:r>
              <a:rPr sz="3600"/>
              <a:t>Click to edit Master title style</a:t>
            </a:r>
          </a:p>
        </p:txBody>
      </p:sp>
      <p:sp>
        <p:nvSpPr>
          <p:cNvPr id="9" name="Shape 9"/>
          <p:cNvSpPr/>
          <p:nvPr>
            <p:ph type="body" idx="1"/>
          </p:nvPr>
        </p:nvSpPr>
        <p:spPr>
          <a:xfrm>
            <a:off x="1279525" y="1600200"/>
            <a:ext cx="5257800" cy="5257800"/>
          </a:xfrm>
          <a:prstGeom prst="rect">
            <a:avLst/>
          </a:prstGeom>
        </p:spPr>
        <p:txBody>
          <a:bodyPr/>
          <a:lstStyle>
            <a:lvl1pPr>
              <a:spcBef>
                <a:spcPts val="600"/>
              </a:spcBef>
              <a:defRPr sz="2800">
                <a:latin typeface="Century Gothic"/>
                <a:ea typeface="Century Gothic"/>
                <a:cs typeface="Century Gothic"/>
                <a:sym typeface="Century Gothic"/>
              </a:defRPr>
            </a:lvl1pPr>
            <a:lvl2pPr marL="790575" indent="-333375">
              <a:spcBef>
                <a:spcPts val="600"/>
              </a:spcBef>
              <a:defRPr sz="2800">
                <a:latin typeface="Century Gothic"/>
                <a:ea typeface="Century Gothic"/>
                <a:cs typeface="Century Gothic"/>
                <a:sym typeface="Century Gothic"/>
              </a:defRPr>
            </a:lvl2pPr>
            <a:lvl3pPr marL="1234439" indent="-320039">
              <a:spcBef>
                <a:spcPts val="600"/>
              </a:spcBef>
              <a:defRPr sz="2800">
                <a:latin typeface="Century Gothic"/>
                <a:ea typeface="Century Gothic"/>
                <a:cs typeface="Century Gothic"/>
                <a:sym typeface="Century Gothic"/>
              </a:defRPr>
            </a:lvl3pPr>
            <a:lvl4pPr marL="1727200" indent="-355600">
              <a:spcBef>
                <a:spcPts val="600"/>
              </a:spcBef>
              <a:defRPr sz="2800">
                <a:latin typeface="Century Gothic"/>
                <a:ea typeface="Century Gothic"/>
                <a:cs typeface="Century Gothic"/>
                <a:sym typeface="Century Gothic"/>
              </a:defRPr>
            </a:lvl4pPr>
            <a:lvl5pPr marL="2228850" indent="-400050">
              <a:spcBef>
                <a:spcPts val="600"/>
              </a:spcBef>
              <a:defRPr sz="2800">
                <a:latin typeface="Century Gothic"/>
                <a:ea typeface="Century Gothic"/>
                <a:cs typeface="Century Gothic"/>
                <a:sym typeface="Century Gothic"/>
              </a:defRPr>
            </a:lvl5pPr>
          </a:lstStyle>
          <a:p>
            <a:pPr lvl="0">
              <a:defRPr sz="1800"/>
            </a:pPr>
            <a:r>
              <a:rPr sz="2800"/>
              <a:t>Click to edit Master text styles</a:t>
            </a:r>
            <a:endParaRPr sz="2800"/>
          </a:p>
          <a:p>
            <a:pPr lvl="1">
              <a:defRPr sz="1800"/>
            </a:pPr>
            <a:r>
              <a:rPr sz="2800"/>
              <a:t>Second level</a:t>
            </a:r>
            <a:endParaRPr sz="2800"/>
          </a:p>
          <a:p>
            <a:pPr lvl="2">
              <a:defRPr sz="1800"/>
            </a:pPr>
            <a:r>
              <a:rPr sz="2800"/>
              <a:t>Third level</a:t>
            </a:r>
            <a:endParaRPr sz="2800"/>
          </a:p>
          <a:p>
            <a:pPr lvl="3">
              <a:defRPr sz="1800"/>
            </a:pPr>
            <a:r>
              <a:rPr sz="2800"/>
              <a:t>Fourth level</a:t>
            </a:r>
            <a:endParaRPr sz="2800"/>
          </a:p>
          <a:p>
            <a:pPr lvl="4">
              <a:defRPr sz="1800"/>
            </a:pPr>
            <a:r>
              <a:rPr sz="2800"/>
              <a:t>Fifth level</a:t>
            </a:r>
          </a:p>
        </p:txBody>
      </p:sp>
      <p:sp>
        <p:nvSpPr>
          <p:cNvPr id="10" name="Shape 10"/>
          <p:cNvSpPr/>
          <p:nvPr>
            <p:ph type="sldNum" sz="quarter" idx="2"/>
          </p:nvPr>
        </p:nvSpPr>
        <p:spPr>
          <a:xfrm>
            <a:off x="6553200" y="6429375"/>
            <a:ext cx="2133600" cy="281940"/>
          </a:xfrm>
          <a:prstGeom prst="rect">
            <a:avLst/>
          </a:prstGeom>
        </p:spPr>
        <p:txBody>
          <a:bodyPr/>
          <a:lstStyle>
            <a:lvl1pPr>
              <a:defRPr sz="1200">
                <a:solidFill>
                  <a:srgbClr val="000000"/>
                </a:solidFill>
                <a:latin typeface="Century Gothic"/>
                <a:ea typeface="Century Gothic"/>
                <a:cs typeface="Century Gothic"/>
                <a:sym typeface="Century Gothic"/>
              </a:defRPr>
            </a:lvl1p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 name="Shape 12"/>
          <p:cNvSpPr/>
          <p:nvPr>
            <p:ph type="title"/>
          </p:nvPr>
        </p:nvSpPr>
        <p:spPr>
          <a:xfrm>
            <a:off x="2741612" y="609600"/>
            <a:ext cx="5484813" cy="1219200"/>
          </a:xfrm>
          <a:prstGeom prst="rect">
            <a:avLst/>
          </a:prstGeom>
        </p:spPr>
        <p:txBody>
          <a:bodyPr/>
          <a:lstStyle>
            <a:lvl1pPr algn="l">
              <a:defRPr b="0" sz="3200">
                <a:solidFill>
                  <a:srgbClr val="79551B"/>
                </a:solidFill>
                <a:latin typeface="Palatino Linotype"/>
                <a:ea typeface="Palatino Linotype"/>
                <a:cs typeface="Palatino Linotype"/>
                <a:sym typeface="Palatino Linotype"/>
              </a:defRPr>
            </a:lvl1pPr>
          </a:lstStyle>
          <a:p>
            <a:pPr lvl="0">
              <a:defRPr sz="1800">
                <a:solidFill>
                  <a:srgbClr val="000000"/>
                </a:solidFill>
              </a:defRPr>
            </a:pPr>
            <a:r>
              <a:rPr sz="3200">
                <a:solidFill>
                  <a:srgbClr val="79551B"/>
                </a:solidFill>
              </a:rPr>
              <a:t>Click to edit Master title style</a:t>
            </a:r>
          </a:p>
        </p:txBody>
      </p:sp>
      <p:sp>
        <p:nvSpPr>
          <p:cNvPr id="13" name="Shape 13"/>
          <p:cNvSpPr/>
          <p:nvPr>
            <p:ph type="body" idx="1"/>
          </p:nvPr>
        </p:nvSpPr>
        <p:spPr>
          <a:xfrm>
            <a:off x="2741612" y="1828800"/>
            <a:ext cx="5484813" cy="5029200"/>
          </a:xfrm>
          <a:prstGeom prst="rect">
            <a:avLst/>
          </a:prstGeom>
        </p:spPr>
        <p:txBody>
          <a:bodyPr/>
          <a:lstStyle>
            <a:lvl1pPr>
              <a:spcBef>
                <a:spcPts val="600"/>
              </a:spcBef>
              <a:defRPr sz="2800">
                <a:solidFill>
                  <a:srgbClr val="79551B"/>
                </a:solidFill>
                <a:latin typeface="Palatino Linotype"/>
                <a:ea typeface="Palatino Linotype"/>
                <a:cs typeface="Palatino Linotype"/>
                <a:sym typeface="Palatino Linotype"/>
              </a:defRPr>
            </a:lvl1pPr>
            <a:lvl2pPr marL="790575" indent="-333375">
              <a:spcBef>
                <a:spcPts val="600"/>
              </a:spcBef>
              <a:defRPr sz="2800">
                <a:solidFill>
                  <a:srgbClr val="79551B"/>
                </a:solidFill>
                <a:latin typeface="Palatino Linotype"/>
                <a:ea typeface="Palatino Linotype"/>
                <a:cs typeface="Palatino Linotype"/>
                <a:sym typeface="Palatino Linotype"/>
              </a:defRPr>
            </a:lvl2pPr>
            <a:lvl3pPr marL="1234439" indent="-320039">
              <a:spcBef>
                <a:spcPts val="600"/>
              </a:spcBef>
              <a:defRPr sz="2800">
                <a:solidFill>
                  <a:srgbClr val="79551B"/>
                </a:solidFill>
                <a:latin typeface="Palatino Linotype"/>
                <a:ea typeface="Palatino Linotype"/>
                <a:cs typeface="Palatino Linotype"/>
                <a:sym typeface="Palatino Linotype"/>
              </a:defRPr>
            </a:lvl3pPr>
            <a:lvl4pPr marL="1727200" indent="-355600">
              <a:spcBef>
                <a:spcPts val="600"/>
              </a:spcBef>
              <a:defRPr sz="2800">
                <a:solidFill>
                  <a:srgbClr val="79551B"/>
                </a:solidFill>
                <a:latin typeface="Palatino Linotype"/>
                <a:ea typeface="Palatino Linotype"/>
                <a:cs typeface="Palatino Linotype"/>
                <a:sym typeface="Palatino Linotype"/>
              </a:defRPr>
            </a:lvl4pPr>
            <a:lvl5pPr marL="2228850" indent="-400050">
              <a:spcBef>
                <a:spcPts val="600"/>
              </a:spcBef>
              <a:defRPr sz="2800">
                <a:solidFill>
                  <a:srgbClr val="79551B"/>
                </a:solidFill>
                <a:latin typeface="Palatino Linotype"/>
                <a:ea typeface="Palatino Linotype"/>
                <a:cs typeface="Palatino Linotype"/>
                <a:sym typeface="Palatino Linotype"/>
              </a:defRPr>
            </a:lvl5pPr>
          </a:lstStyle>
          <a:p>
            <a:pPr lvl="0">
              <a:defRPr sz="1800">
                <a:solidFill>
                  <a:srgbClr val="000000"/>
                </a:solidFill>
              </a:defRPr>
            </a:pPr>
            <a:r>
              <a:rPr sz="2800">
                <a:solidFill>
                  <a:srgbClr val="79551B"/>
                </a:solidFill>
              </a:rPr>
              <a:t>Click to edit Master text styles</a:t>
            </a:r>
            <a:endParaRPr sz="2800">
              <a:solidFill>
                <a:srgbClr val="79551B"/>
              </a:solidFill>
            </a:endParaRPr>
          </a:p>
          <a:p>
            <a:pPr lvl="1">
              <a:defRPr sz="1800">
                <a:solidFill>
                  <a:srgbClr val="000000"/>
                </a:solidFill>
              </a:defRPr>
            </a:pPr>
            <a:r>
              <a:rPr sz="2800">
                <a:solidFill>
                  <a:srgbClr val="79551B"/>
                </a:solidFill>
              </a:rPr>
              <a:t>Second level</a:t>
            </a:r>
            <a:endParaRPr sz="2800">
              <a:solidFill>
                <a:srgbClr val="79551B"/>
              </a:solidFill>
            </a:endParaRPr>
          </a:p>
          <a:p>
            <a:pPr lvl="2">
              <a:defRPr sz="1800">
                <a:solidFill>
                  <a:srgbClr val="000000"/>
                </a:solidFill>
              </a:defRPr>
            </a:pPr>
            <a:r>
              <a:rPr sz="2800">
                <a:solidFill>
                  <a:srgbClr val="79551B"/>
                </a:solidFill>
              </a:rPr>
              <a:t>Third level</a:t>
            </a:r>
            <a:endParaRPr sz="2800">
              <a:solidFill>
                <a:srgbClr val="79551B"/>
              </a:solidFill>
            </a:endParaRPr>
          </a:p>
          <a:p>
            <a:pPr lvl="3">
              <a:defRPr sz="1800">
                <a:solidFill>
                  <a:srgbClr val="000000"/>
                </a:solidFill>
              </a:defRPr>
            </a:pPr>
            <a:r>
              <a:rPr sz="2800">
                <a:solidFill>
                  <a:srgbClr val="79551B"/>
                </a:solidFill>
              </a:rPr>
              <a:t>Fourth level</a:t>
            </a:r>
            <a:endParaRPr sz="2800">
              <a:solidFill>
                <a:srgbClr val="79551B"/>
              </a:solidFill>
            </a:endParaRPr>
          </a:p>
          <a:p>
            <a:pPr lvl="4">
              <a:defRPr sz="1800">
                <a:solidFill>
                  <a:srgbClr val="000000"/>
                </a:solidFill>
              </a:defRPr>
            </a:pPr>
            <a:r>
              <a:rPr sz="2800">
                <a:solidFill>
                  <a:srgbClr val="79551B"/>
                </a:solidFill>
              </a:rPr>
              <a:t>Fifth level</a:t>
            </a:r>
          </a:p>
        </p:txBody>
      </p:sp>
      <p:sp>
        <p:nvSpPr>
          <p:cNvPr id="14" name="Shape 14"/>
          <p:cNvSpPr/>
          <p:nvPr>
            <p:ph type="sldNum" sz="quarter" idx="2"/>
          </p:nvPr>
        </p:nvSpPr>
        <p:spPr>
          <a:xfrm>
            <a:off x="6477000" y="5886450"/>
            <a:ext cx="1752600" cy="269240"/>
          </a:xfrm>
          <a:prstGeom prst="rect">
            <a:avLst/>
          </a:prstGeom>
        </p:spPr>
        <p:txBody>
          <a:bodyPr/>
          <a:lstStyle>
            <a:lvl1pPr>
              <a:defRPr sz="1200">
                <a:solidFill>
                  <a:srgbClr val="79551B"/>
                </a:solidFill>
                <a:latin typeface="Palatino Linotype"/>
                <a:ea typeface="Palatino Linotype"/>
                <a:cs typeface="Palatino Linotype"/>
                <a:sym typeface="Palatino Linotype"/>
              </a:defRPr>
            </a:lvl1p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 name="Shape 16"/>
          <p:cNvSpPr/>
          <p:nvPr>
            <p:ph type="sldNum" sz="quarter" idx="2"/>
          </p:nvPr>
        </p:nvSpPr>
        <p:spPr>
          <a:prstGeom prst="rect">
            <a:avLst/>
          </a:prstGeom>
        </p:spPr>
        <p:txBody>
          <a:bodyPr/>
          <a:lstStyle>
            <a:lvl1pPr>
              <a:defRPr>
                <a:solidFill>
                  <a:srgbClr val="000000"/>
                </a:solidFill>
              </a:defRPr>
            </a:lvl1p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Shape 18"/>
          <p:cNvSpPr/>
          <p:nvPr>
            <p:ph type="title"/>
          </p:nvPr>
        </p:nvSpPr>
        <p:spPr>
          <a:xfrm>
            <a:off x="1279525" y="503237"/>
            <a:ext cx="7086600" cy="1096963"/>
          </a:xfrm>
          <a:prstGeom prst="rect">
            <a:avLst/>
          </a:prstGeom>
        </p:spPr>
        <p:txBody>
          <a:bodyPr/>
          <a:lstStyle>
            <a:lvl1pPr algn="l">
              <a:defRPr b="0" sz="3600">
                <a:latin typeface="Century Gothic"/>
                <a:ea typeface="Century Gothic"/>
                <a:cs typeface="Century Gothic"/>
                <a:sym typeface="Century Gothic"/>
              </a:defRPr>
            </a:lvl1pPr>
          </a:lstStyle>
          <a:p>
            <a:pPr lvl="0">
              <a:defRPr sz="1800"/>
            </a:pPr>
            <a:r>
              <a:rPr sz="3600"/>
              <a:t>Click to edit Master title style</a:t>
            </a:r>
          </a:p>
        </p:txBody>
      </p:sp>
      <p:sp>
        <p:nvSpPr>
          <p:cNvPr id="19" name="Shape 19"/>
          <p:cNvSpPr/>
          <p:nvPr>
            <p:ph type="body" idx="1"/>
          </p:nvPr>
        </p:nvSpPr>
        <p:spPr>
          <a:xfrm>
            <a:off x="1279525" y="1600200"/>
            <a:ext cx="5257800" cy="5257800"/>
          </a:xfrm>
          <a:prstGeom prst="rect">
            <a:avLst/>
          </a:prstGeom>
        </p:spPr>
        <p:txBody>
          <a:bodyPr/>
          <a:lstStyle>
            <a:lvl1pPr>
              <a:spcBef>
                <a:spcPts val="600"/>
              </a:spcBef>
              <a:defRPr sz="2800">
                <a:latin typeface="Century Gothic"/>
                <a:ea typeface="Century Gothic"/>
                <a:cs typeface="Century Gothic"/>
                <a:sym typeface="Century Gothic"/>
              </a:defRPr>
            </a:lvl1pPr>
            <a:lvl2pPr marL="790575" indent="-333375">
              <a:spcBef>
                <a:spcPts val="600"/>
              </a:spcBef>
              <a:defRPr sz="2800">
                <a:latin typeface="Century Gothic"/>
                <a:ea typeface="Century Gothic"/>
                <a:cs typeface="Century Gothic"/>
                <a:sym typeface="Century Gothic"/>
              </a:defRPr>
            </a:lvl2pPr>
            <a:lvl3pPr marL="1234439" indent="-320039">
              <a:spcBef>
                <a:spcPts val="600"/>
              </a:spcBef>
              <a:defRPr sz="2800">
                <a:latin typeface="Century Gothic"/>
                <a:ea typeface="Century Gothic"/>
                <a:cs typeface="Century Gothic"/>
                <a:sym typeface="Century Gothic"/>
              </a:defRPr>
            </a:lvl3pPr>
            <a:lvl4pPr marL="1727200" indent="-355600">
              <a:spcBef>
                <a:spcPts val="600"/>
              </a:spcBef>
              <a:defRPr sz="2800">
                <a:latin typeface="Century Gothic"/>
                <a:ea typeface="Century Gothic"/>
                <a:cs typeface="Century Gothic"/>
                <a:sym typeface="Century Gothic"/>
              </a:defRPr>
            </a:lvl4pPr>
            <a:lvl5pPr marL="2228850" indent="-400050">
              <a:spcBef>
                <a:spcPts val="600"/>
              </a:spcBef>
              <a:defRPr sz="2800">
                <a:latin typeface="Century Gothic"/>
                <a:ea typeface="Century Gothic"/>
                <a:cs typeface="Century Gothic"/>
                <a:sym typeface="Century Gothic"/>
              </a:defRPr>
            </a:lvl5pPr>
          </a:lstStyle>
          <a:p>
            <a:pPr lvl="0">
              <a:defRPr sz="1800"/>
            </a:pPr>
            <a:r>
              <a:rPr sz="2800"/>
              <a:t>Click to edit Master text styles</a:t>
            </a:r>
            <a:endParaRPr sz="2800"/>
          </a:p>
          <a:p>
            <a:pPr lvl="1">
              <a:defRPr sz="1800"/>
            </a:pPr>
            <a:r>
              <a:rPr sz="2800"/>
              <a:t>Second level</a:t>
            </a:r>
            <a:endParaRPr sz="2800"/>
          </a:p>
          <a:p>
            <a:pPr lvl="2">
              <a:defRPr sz="1800"/>
            </a:pPr>
            <a:r>
              <a:rPr sz="2800"/>
              <a:t>Third level</a:t>
            </a:r>
            <a:endParaRPr sz="2800"/>
          </a:p>
          <a:p>
            <a:pPr lvl="3">
              <a:defRPr sz="1800"/>
            </a:pPr>
            <a:r>
              <a:rPr sz="2800"/>
              <a:t>Fourth level</a:t>
            </a:r>
            <a:endParaRPr sz="2800"/>
          </a:p>
          <a:p>
            <a:pPr lvl="4">
              <a:defRPr sz="1800"/>
            </a:pPr>
            <a:r>
              <a:rPr sz="2800"/>
              <a:t>Fifth level</a:t>
            </a:r>
          </a:p>
        </p:txBody>
      </p:sp>
      <p:sp>
        <p:nvSpPr>
          <p:cNvPr id="20" name="Shape 20"/>
          <p:cNvSpPr/>
          <p:nvPr>
            <p:ph type="sldNum" sz="quarter" idx="2"/>
          </p:nvPr>
        </p:nvSpPr>
        <p:spPr>
          <a:xfrm>
            <a:off x="6553200" y="6429375"/>
            <a:ext cx="2133600" cy="281940"/>
          </a:xfrm>
          <a:prstGeom prst="rect">
            <a:avLst/>
          </a:prstGeom>
        </p:spPr>
        <p:txBody>
          <a:bodyPr/>
          <a:lstStyle>
            <a:lvl1pPr>
              <a:defRPr sz="1200">
                <a:solidFill>
                  <a:srgbClr val="000000"/>
                </a:solidFill>
                <a:latin typeface="Century Gothic"/>
                <a:ea typeface="Century Gothic"/>
                <a:cs typeface="Century Gothic"/>
                <a:sym typeface="Century Gothic"/>
              </a:defRPr>
            </a:lvl1p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 name="Shape 22"/>
          <p:cNvSpPr/>
          <p:nvPr>
            <p:ph type="title"/>
          </p:nvPr>
        </p:nvSpPr>
        <p:spPr>
          <a:xfrm>
            <a:off x="2741612" y="609600"/>
            <a:ext cx="5484813" cy="1219200"/>
          </a:xfrm>
          <a:prstGeom prst="rect">
            <a:avLst/>
          </a:prstGeom>
        </p:spPr>
        <p:txBody>
          <a:bodyPr/>
          <a:lstStyle>
            <a:lvl1pPr algn="l">
              <a:defRPr b="0" sz="3200">
                <a:solidFill>
                  <a:srgbClr val="79551B"/>
                </a:solidFill>
                <a:latin typeface="Palatino Linotype"/>
                <a:ea typeface="Palatino Linotype"/>
                <a:cs typeface="Palatino Linotype"/>
                <a:sym typeface="Palatino Linotype"/>
              </a:defRPr>
            </a:lvl1pPr>
          </a:lstStyle>
          <a:p>
            <a:pPr lvl="0">
              <a:defRPr sz="1800">
                <a:solidFill>
                  <a:srgbClr val="000000"/>
                </a:solidFill>
              </a:defRPr>
            </a:pPr>
            <a:r>
              <a:rPr sz="3200">
                <a:solidFill>
                  <a:srgbClr val="79551B"/>
                </a:solidFill>
              </a:rPr>
              <a:t>Click to edit Master title style</a:t>
            </a:r>
          </a:p>
        </p:txBody>
      </p:sp>
      <p:sp>
        <p:nvSpPr>
          <p:cNvPr id="23" name="Shape 23"/>
          <p:cNvSpPr/>
          <p:nvPr>
            <p:ph type="body" idx="1"/>
          </p:nvPr>
        </p:nvSpPr>
        <p:spPr>
          <a:xfrm>
            <a:off x="2741612" y="1828800"/>
            <a:ext cx="5484813" cy="5029200"/>
          </a:xfrm>
          <a:prstGeom prst="rect">
            <a:avLst/>
          </a:prstGeom>
        </p:spPr>
        <p:txBody>
          <a:bodyPr/>
          <a:lstStyle>
            <a:lvl1pPr>
              <a:spcBef>
                <a:spcPts val="600"/>
              </a:spcBef>
              <a:defRPr sz="2800">
                <a:solidFill>
                  <a:srgbClr val="79551B"/>
                </a:solidFill>
                <a:latin typeface="Palatino Linotype"/>
                <a:ea typeface="Palatino Linotype"/>
                <a:cs typeface="Palatino Linotype"/>
                <a:sym typeface="Palatino Linotype"/>
              </a:defRPr>
            </a:lvl1pPr>
            <a:lvl2pPr marL="790575" indent="-333375">
              <a:spcBef>
                <a:spcPts val="600"/>
              </a:spcBef>
              <a:defRPr sz="2800">
                <a:solidFill>
                  <a:srgbClr val="79551B"/>
                </a:solidFill>
                <a:latin typeface="Palatino Linotype"/>
                <a:ea typeface="Palatino Linotype"/>
                <a:cs typeface="Palatino Linotype"/>
                <a:sym typeface="Palatino Linotype"/>
              </a:defRPr>
            </a:lvl2pPr>
            <a:lvl3pPr marL="1234439" indent="-320039">
              <a:spcBef>
                <a:spcPts val="600"/>
              </a:spcBef>
              <a:defRPr sz="2800">
                <a:solidFill>
                  <a:srgbClr val="79551B"/>
                </a:solidFill>
                <a:latin typeface="Palatino Linotype"/>
                <a:ea typeface="Palatino Linotype"/>
                <a:cs typeface="Palatino Linotype"/>
                <a:sym typeface="Palatino Linotype"/>
              </a:defRPr>
            </a:lvl3pPr>
            <a:lvl4pPr marL="1727200" indent="-355600">
              <a:spcBef>
                <a:spcPts val="600"/>
              </a:spcBef>
              <a:defRPr sz="2800">
                <a:solidFill>
                  <a:srgbClr val="79551B"/>
                </a:solidFill>
                <a:latin typeface="Palatino Linotype"/>
                <a:ea typeface="Palatino Linotype"/>
                <a:cs typeface="Palatino Linotype"/>
                <a:sym typeface="Palatino Linotype"/>
              </a:defRPr>
            </a:lvl4pPr>
            <a:lvl5pPr marL="2228850" indent="-400050">
              <a:spcBef>
                <a:spcPts val="600"/>
              </a:spcBef>
              <a:defRPr sz="2800">
                <a:solidFill>
                  <a:srgbClr val="79551B"/>
                </a:solidFill>
                <a:latin typeface="Palatino Linotype"/>
                <a:ea typeface="Palatino Linotype"/>
                <a:cs typeface="Palatino Linotype"/>
                <a:sym typeface="Palatino Linotype"/>
              </a:defRPr>
            </a:lvl5pPr>
          </a:lstStyle>
          <a:p>
            <a:pPr lvl="0">
              <a:defRPr sz="1800">
                <a:solidFill>
                  <a:srgbClr val="000000"/>
                </a:solidFill>
              </a:defRPr>
            </a:pPr>
            <a:r>
              <a:rPr sz="2800">
                <a:solidFill>
                  <a:srgbClr val="79551B"/>
                </a:solidFill>
              </a:rPr>
              <a:t>Click to edit Master text styles</a:t>
            </a:r>
            <a:endParaRPr sz="2800">
              <a:solidFill>
                <a:srgbClr val="79551B"/>
              </a:solidFill>
            </a:endParaRPr>
          </a:p>
          <a:p>
            <a:pPr lvl="1">
              <a:defRPr sz="1800">
                <a:solidFill>
                  <a:srgbClr val="000000"/>
                </a:solidFill>
              </a:defRPr>
            </a:pPr>
            <a:r>
              <a:rPr sz="2800">
                <a:solidFill>
                  <a:srgbClr val="79551B"/>
                </a:solidFill>
              </a:rPr>
              <a:t>Second level</a:t>
            </a:r>
            <a:endParaRPr sz="2800">
              <a:solidFill>
                <a:srgbClr val="79551B"/>
              </a:solidFill>
            </a:endParaRPr>
          </a:p>
          <a:p>
            <a:pPr lvl="2">
              <a:defRPr sz="1800">
                <a:solidFill>
                  <a:srgbClr val="000000"/>
                </a:solidFill>
              </a:defRPr>
            </a:pPr>
            <a:r>
              <a:rPr sz="2800">
                <a:solidFill>
                  <a:srgbClr val="79551B"/>
                </a:solidFill>
              </a:rPr>
              <a:t>Third level</a:t>
            </a:r>
            <a:endParaRPr sz="2800">
              <a:solidFill>
                <a:srgbClr val="79551B"/>
              </a:solidFill>
            </a:endParaRPr>
          </a:p>
          <a:p>
            <a:pPr lvl="3">
              <a:defRPr sz="1800">
                <a:solidFill>
                  <a:srgbClr val="000000"/>
                </a:solidFill>
              </a:defRPr>
            </a:pPr>
            <a:r>
              <a:rPr sz="2800">
                <a:solidFill>
                  <a:srgbClr val="79551B"/>
                </a:solidFill>
              </a:rPr>
              <a:t>Fourth level</a:t>
            </a:r>
            <a:endParaRPr sz="2800">
              <a:solidFill>
                <a:srgbClr val="79551B"/>
              </a:solidFill>
            </a:endParaRPr>
          </a:p>
          <a:p>
            <a:pPr lvl="4">
              <a:defRPr sz="1800">
                <a:solidFill>
                  <a:srgbClr val="000000"/>
                </a:solidFill>
              </a:defRPr>
            </a:pPr>
            <a:r>
              <a:rPr sz="2800">
                <a:solidFill>
                  <a:srgbClr val="79551B"/>
                </a:solidFill>
              </a:rPr>
              <a:t>Fifth level</a:t>
            </a:r>
          </a:p>
        </p:txBody>
      </p:sp>
      <p:sp>
        <p:nvSpPr>
          <p:cNvPr id="24" name="Shape 24"/>
          <p:cNvSpPr/>
          <p:nvPr>
            <p:ph type="sldNum" sz="quarter" idx="2"/>
          </p:nvPr>
        </p:nvSpPr>
        <p:spPr>
          <a:xfrm>
            <a:off x="6477000" y="5886450"/>
            <a:ext cx="1752600" cy="269240"/>
          </a:xfrm>
          <a:prstGeom prst="rect">
            <a:avLst/>
          </a:prstGeom>
        </p:spPr>
        <p:txBody>
          <a:bodyPr/>
          <a:lstStyle>
            <a:lvl1pPr>
              <a:defRPr sz="1200">
                <a:solidFill>
                  <a:srgbClr val="79551B"/>
                </a:solidFill>
                <a:latin typeface="Palatino Linotype"/>
                <a:ea typeface="Palatino Linotype"/>
                <a:cs typeface="Palatino Linotype"/>
                <a:sym typeface="Palatino Linotype"/>
              </a:defRPr>
            </a:lvl1p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6" name="Shape 26"/>
          <p:cNvSpPr/>
          <p:nvPr>
            <p:ph type="title"/>
          </p:nvPr>
        </p:nvSpPr>
        <p:spPr>
          <a:prstGeom prst="rect">
            <a:avLst/>
          </a:prstGeom>
        </p:spPr>
        <p:txBody>
          <a:bodyPr/>
          <a:lstStyle/>
          <a:p>
            <a:pPr lvl="0">
              <a:defRPr b="0" sz="1800"/>
            </a:pPr>
            <a:r>
              <a:rPr b="1" sz="4000"/>
              <a:t>Click to edit Master title style</a:t>
            </a:r>
          </a:p>
        </p:txBody>
      </p:sp>
      <p:sp>
        <p:nvSpPr>
          <p:cNvPr id="27" name="Shape 27"/>
          <p:cNvSpPr/>
          <p:nvPr>
            <p:ph type="body" idx="1"/>
          </p:nvPr>
        </p:nvSpPr>
        <p:spPr>
          <a:prstGeom prst="rect">
            <a:avLst/>
          </a:prstGeom>
        </p:spPr>
        <p:txBody>
          <a:body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
        <p:nvSpPr>
          <p:cNvPr id="28" name="Shape 2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447800" y="198437"/>
            <a:ext cx="7239000" cy="14017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b="0" sz="1800"/>
            </a:pPr>
            <a:r>
              <a:rPr b="1" sz="4000"/>
              <a:t>Click to edit Master title style</a:t>
            </a:r>
          </a:p>
        </p:txBody>
      </p:sp>
      <p:sp>
        <p:nvSpPr>
          <p:cNvPr id="3" name="Shape 3"/>
          <p:cNvSpPr/>
          <p:nvPr>
            <p:ph type="body" idx="1"/>
          </p:nvPr>
        </p:nvSpPr>
        <p:spPr>
          <a:xfrm>
            <a:off x="1905000" y="1600200"/>
            <a:ext cx="6781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
        <p:nvSpPr>
          <p:cNvPr id="4" name="Shape 4"/>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solidFill>
                  <a:srgbClr val="FFFFFF"/>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Lst>
  <p:transition spd="med" advClick="1"/>
  <p:txStyles>
    <p:titleStyle>
      <a:lvl1pPr algn="ctr">
        <a:defRPr b="1" sz="4000">
          <a:latin typeface="Arial Black"/>
          <a:ea typeface="Arial Black"/>
          <a:cs typeface="Arial Black"/>
          <a:sym typeface="Arial Black"/>
        </a:defRPr>
      </a:lvl1pPr>
      <a:lvl2pPr algn="ctr">
        <a:defRPr b="1" sz="4000">
          <a:latin typeface="Arial Black"/>
          <a:ea typeface="Arial Black"/>
          <a:cs typeface="Arial Black"/>
          <a:sym typeface="Arial Black"/>
        </a:defRPr>
      </a:lvl2pPr>
      <a:lvl3pPr algn="ctr">
        <a:defRPr b="1" sz="4000">
          <a:latin typeface="Arial Black"/>
          <a:ea typeface="Arial Black"/>
          <a:cs typeface="Arial Black"/>
          <a:sym typeface="Arial Black"/>
        </a:defRPr>
      </a:lvl3pPr>
      <a:lvl4pPr algn="ctr">
        <a:defRPr b="1" sz="4000">
          <a:latin typeface="Arial Black"/>
          <a:ea typeface="Arial Black"/>
          <a:cs typeface="Arial Black"/>
          <a:sym typeface="Arial Black"/>
        </a:defRPr>
      </a:lvl4pPr>
      <a:lvl5pPr algn="ctr">
        <a:defRPr b="1" sz="4000">
          <a:latin typeface="Arial Black"/>
          <a:ea typeface="Arial Black"/>
          <a:cs typeface="Arial Black"/>
          <a:sym typeface="Arial Black"/>
        </a:defRPr>
      </a:lvl5pPr>
      <a:lvl6pPr indent="457200" algn="ctr">
        <a:defRPr b="1" sz="4000">
          <a:latin typeface="Arial Black"/>
          <a:ea typeface="Arial Black"/>
          <a:cs typeface="Arial Black"/>
          <a:sym typeface="Arial Black"/>
        </a:defRPr>
      </a:lvl6pPr>
      <a:lvl7pPr indent="914400" algn="ctr">
        <a:defRPr b="1" sz="4000">
          <a:latin typeface="Arial Black"/>
          <a:ea typeface="Arial Black"/>
          <a:cs typeface="Arial Black"/>
          <a:sym typeface="Arial Black"/>
        </a:defRPr>
      </a:lvl7pPr>
      <a:lvl8pPr indent="1371600" algn="ctr">
        <a:defRPr b="1" sz="4000">
          <a:latin typeface="Arial Black"/>
          <a:ea typeface="Arial Black"/>
          <a:cs typeface="Arial Black"/>
          <a:sym typeface="Arial Black"/>
        </a:defRPr>
      </a:lvl8pPr>
      <a:lvl9pPr indent="1828800" algn="ctr">
        <a:defRPr b="1" sz="4000">
          <a:latin typeface="Arial Black"/>
          <a:ea typeface="Arial Black"/>
          <a:cs typeface="Arial Black"/>
          <a:sym typeface="Arial Black"/>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 Id="rId3" Type="http://schemas.openxmlformats.org/officeDocument/2006/relationships/image" Target="../media/image13.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15.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 Id="rId3" Type="http://schemas.openxmlformats.org/officeDocument/2006/relationships/image" Target="../media/image17.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 Id="rId3" Type="http://schemas.openxmlformats.org/officeDocument/2006/relationships/image" Target="../media/image19.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 Id="rId3" Type="http://schemas.openxmlformats.org/officeDocument/2006/relationships/image" Target="../media/image21.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28.jpeg"/><Relationship Id="rId4" Type="http://schemas.openxmlformats.org/officeDocument/2006/relationships/hyperlink" Target="http://amadeus.management.mcgill.ca/~mark.mortensen/propaganda/15--wwii/X15--wwii-1.html" TargetMode="Externa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eg"/><Relationship Id="rId3" Type="http://schemas.openxmlformats.org/officeDocument/2006/relationships/image" Target="../media/image30.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eg"/><Relationship Id="rId3" Type="http://schemas.openxmlformats.org/officeDocument/2006/relationships/image" Target="../media/image32.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eg"/><Relationship Id="rId3" Type="http://schemas.openxmlformats.org/officeDocument/2006/relationships/image" Target="../media/image34.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jpeg"/><Relationship Id="rId3" Type="http://schemas.openxmlformats.org/officeDocument/2006/relationships/image" Target="../media/image36.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jpeg"/><Relationship Id="rId3" Type="http://schemas.openxmlformats.org/officeDocument/2006/relationships/image" Target="../media/image39.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hyperlink" Target="http://www.library.georgetown.edu/dept/speccoll/n6.jpg"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hyperlink" Target="http://www.library.georgetown.edu/dept/speccoll/n1.jpg" TargetMode="Externa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idx="4294967295"/>
          </p:nvPr>
        </p:nvSpPr>
        <p:spPr>
          <a:xfrm>
            <a:off x="457200" y="274637"/>
            <a:ext cx="8229600" cy="1143001"/>
          </a:xfrm>
          <a:prstGeom prst="rect">
            <a:avLst/>
          </a:prstGeom>
        </p:spPr>
        <p:txBody>
          <a:bodyPr lIns="0" tIns="0" rIns="0" bIns="0">
            <a:normAutofit fontScale="100000" lnSpcReduction="0"/>
          </a:bodyPr>
          <a:lstStyle/>
          <a:p>
            <a:pPr lvl="0">
              <a:defRPr b="0" sz="1800"/>
            </a:pPr>
            <a:r>
              <a:rPr sz="4800">
                <a:latin typeface="Arial Bold"/>
                <a:ea typeface="Arial Bold"/>
                <a:cs typeface="Arial Bold"/>
                <a:sym typeface="Arial Bold"/>
              </a:rPr>
              <a:t>Propaganda – </a:t>
            </a:r>
            <a:r>
              <a:rPr b="1" i="1" sz="2400">
                <a:latin typeface="Arial"/>
                <a:ea typeface="Arial"/>
                <a:cs typeface="Arial"/>
                <a:sym typeface="Arial"/>
              </a:rPr>
              <a:t>possible other avenues</a:t>
            </a:r>
          </a:p>
        </p:txBody>
      </p:sp>
      <p:pic>
        <p:nvPicPr>
          <p:cNvPr id="33" name="wwii_posters.jpg" descr="wwii_posters"/>
          <p:cNvPicPr/>
          <p:nvPr/>
        </p:nvPicPr>
        <p:blipFill>
          <a:blip r:embed="rId2">
            <a:extLst/>
          </a:blip>
          <a:stretch>
            <a:fillRect/>
          </a:stretch>
        </p:blipFill>
        <p:spPr>
          <a:xfrm>
            <a:off x="228600" y="1676400"/>
            <a:ext cx="8686800" cy="4865688"/>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nvSpPr>
        <p:spPr>
          <a:xfrm>
            <a:off x="685799" y="304800"/>
            <a:ext cx="2619411" cy="16766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sz="3600">
                <a:solidFill>
                  <a:srgbClr val="333399"/>
                </a:solidFill>
                <a:latin typeface="Arial Bold"/>
                <a:ea typeface="Arial Bold"/>
                <a:cs typeface="Arial Bold"/>
                <a:sym typeface="Arial Bold"/>
              </a:rPr>
              <a:t>WWII</a:t>
            </a:r>
            <a:endParaRPr sz="3600">
              <a:solidFill>
                <a:srgbClr val="333399"/>
              </a:solidFill>
              <a:latin typeface="Arial Bold"/>
              <a:ea typeface="Arial Bold"/>
              <a:cs typeface="Arial Bold"/>
              <a:sym typeface="Arial Bold"/>
            </a:endParaRPr>
          </a:p>
          <a:p>
            <a:pPr lvl="0"/>
            <a:r>
              <a:rPr sz="3600">
                <a:solidFill>
                  <a:srgbClr val="333399"/>
                </a:solidFill>
                <a:latin typeface="Arial Bold"/>
                <a:ea typeface="Arial Bold"/>
                <a:cs typeface="Arial Bold"/>
                <a:sym typeface="Arial Bold"/>
              </a:rPr>
              <a:t>(American)</a:t>
            </a:r>
            <a:endParaRPr sz="3600">
              <a:solidFill>
                <a:srgbClr val="333399"/>
              </a:solidFill>
              <a:latin typeface="Arial Bold"/>
              <a:ea typeface="Arial Bold"/>
              <a:cs typeface="Arial Bold"/>
              <a:sym typeface="Arial Bold"/>
            </a:endParaRPr>
          </a:p>
        </p:txBody>
      </p:sp>
      <p:pic>
        <p:nvPicPr>
          <p:cNvPr id="65" name="post027.jpg" descr="post027"/>
          <p:cNvPicPr/>
          <p:nvPr/>
        </p:nvPicPr>
        <p:blipFill>
          <a:blip r:embed="rId2">
            <a:extLst/>
          </a:blip>
          <a:stretch>
            <a:fillRect/>
          </a:stretch>
        </p:blipFill>
        <p:spPr>
          <a:xfrm>
            <a:off x="4419600" y="381000"/>
            <a:ext cx="4133850" cy="5867400"/>
          </a:xfrm>
          <a:prstGeom prst="rect">
            <a:avLst/>
          </a:prstGeom>
          <a:ln w="12700">
            <a:miter lim="400000"/>
          </a:ln>
        </p:spPr>
      </p:pic>
      <p:pic>
        <p:nvPicPr>
          <p:cNvPr id="66" name="WWII%20Bonds22_gif.jpg" descr="WWII%20Bonds22_gif"/>
          <p:cNvPicPr/>
          <p:nvPr/>
        </p:nvPicPr>
        <p:blipFill>
          <a:blip r:embed="rId3">
            <a:extLst/>
          </a:blip>
          <a:stretch>
            <a:fillRect/>
          </a:stretch>
        </p:blipFill>
        <p:spPr>
          <a:xfrm>
            <a:off x="481012" y="1981200"/>
            <a:ext cx="3568701" cy="4572000"/>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nvSpPr>
        <p:spPr>
          <a:xfrm>
            <a:off x="533399" y="0"/>
            <a:ext cx="2619411" cy="16766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sz="3600">
                <a:solidFill>
                  <a:srgbClr val="333399"/>
                </a:solidFill>
                <a:latin typeface="Arial Bold"/>
                <a:ea typeface="Arial Bold"/>
                <a:cs typeface="Arial Bold"/>
                <a:sym typeface="Arial Bold"/>
              </a:rPr>
              <a:t>WWII</a:t>
            </a:r>
            <a:endParaRPr sz="3600">
              <a:solidFill>
                <a:srgbClr val="333399"/>
              </a:solidFill>
              <a:latin typeface="Arial Bold"/>
              <a:ea typeface="Arial Bold"/>
              <a:cs typeface="Arial Bold"/>
              <a:sym typeface="Arial Bold"/>
            </a:endParaRPr>
          </a:p>
          <a:p>
            <a:pPr lvl="0"/>
            <a:r>
              <a:rPr sz="3600">
                <a:solidFill>
                  <a:srgbClr val="333399"/>
                </a:solidFill>
                <a:latin typeface="Arial Bold"/>
                <a:ea typeface="Arial Bold"/>
                <a:cs typeface="Arial Bold"/>
                <a:sym typeface="Arial Bold"/>
              </a:rPr>
              <a:t>(American)</a:t>
            </a:r>
            <a:endParaRPr sz="3600">
              <a:solidFill>
                <a:srgbClr val="333399"/>
              </a:solidFill>
              <a:latin typeface="Arial Bold"/>
              <a:ea typeface="Arial Bold"/>
              <a:cs typeface="Arial Bold"/>
              <a:sym typeface="Arial Bold"/>
            </a:endParaRPr>
          </a:p>
        </p:txBody>
      </p:sp>
      <p:pic>
        <p:nvPicPr>
          <p:cNvPr id="69" name="post016.jpg" descr="post016"/>
          <p:cNvPicPr/>
          <p:nvPr/>
        </p:nvPicPr>
        <p:blipFill>
          <a:blip r:embed="rId2">
            <a:extLst/>
          </a:blip>
          <a:stretch>
            <a:fillRect/>
          </a:stretch>
        </p:blipFill>
        <p:spPr>
          <a:xfrm>
            <a:off x="5334000" y="228600"/>
            <a:ext cx="3619500" cy="5029200"/>
          </a:xfrm>
          <a:prstGeom prst="rect">
            <a:avLst/>
          </a:prstGeom>
          <a:ln w="12700">
            <a:miter lim="400000"/>
          </a:ln>
        </p:spPr>
      </p:pic>
      <p:pic>
        <p:nvPicPr>
          <p:cNvPr id="70" name="post001.jpg" descr="post001"/>
          <p:cNvPicPr/>
          <p:nvPr/>
        </p:nvPicPr>
        <p:blipFill>
          <a:blip r:embed="rId3">
            <a:extLst/>
          </a:blip>
          <a:stretch>
            <a:fillRect/>
          </a:stretch>
        </p:blipFill>
        <p:spPr>
          <a:xfrm>
            <a:off x="838200" y="1447800"/>
            <a:ext cx="3381375" cy="5029200"/>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nvSpPr>
        <p:spPr>
          <a:xfrm>
            <a:off x="-1" y="0"/>
            <a:ext cx="2619411" cy="16766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sz="3600">
                <a:solidFill>
                  <a:srgbClr val="333399"/>
                </a:solidFill>
                <a:latin typeface="Arial Bold"/>
                <a:ea typeface="Arial Bold"/>
                <a:cs typeface="Arial Bold"/>
                <a:sym typeface="Arial Bold"/>
              </a:rPr>
              <a:t>WWII</a:t>
            </a:r>
            <a:endParaRPr sz="3600">
              <a:solidFill>
                <a:srgbClr val="333399"/>
              </a:solidFill>
              <a:latin typeface="Arial Bold"/>
              <a:ea typeface="Arial Bold"/>
              <a:cs typeface="Arial Bold"/>
              <a:sym typeface="Arial Bold"/>
            </a:endParaRPr>
          </a:p>
          <a:p>
            <a:pPr lvl="0"/>
            <a:r>
              <a:rPr sz="3600">
                <a:solidFill>
                  <a:srgbClr val="333399"/>
                </a:solidFill>
                <a:latin typeface="Arial Bold"/>
                <a:ea typeface="Arial Bold"/>
                <a:cs typeface="Arial Bold"/>
                <a:sym typeface="Arial Bold"/>
              </a:rPr>
              <a:t>(American)</a:t>
            </a:r>
            <a:endParaRPr sz="3600">
              <a:solidFill>
                <a:srgbClr val="333399"/>
              </a:solidFill>
              <a:latin typeface="Arial Bold"/>
              <a:ea typeface="Arial Bold"/>
              <a:cs typeface="Arial Bold"/>
              <a:sym typeface="Arial Bold"/>
            </a:endParaRPr>
          </a:p>
        </p:txBody>
      </p:sp>
      <p:pic>
        <p:nvPicPr>
          <p:cNvPr id="73" name="post002.jpg" descr="post002"/>
          <p:cNvPicPr/>
          <p:nvPr/>
        </p:nvPicPr>
        <p:blipFill>
          <a:blip r:embed="rId2">
            <a:extLst/>
          </a:blip>
          <a:stretch>
            <a:fillRect/>
          </a:stretch>
        </p:blipFill>
        <p:spPr>
          <a:xfrm>
            <a:off x="609600" y="1295400"/>
            <a:ext cx="3719513" cy="5191125"/>
          </a:xfrm>
          <a:prstGeom prst="rect">
            <a:avLst/>
          </a:prstGeom>
          <a:ln w="12700">
            <a:miter lim="400000"/>
          </a:ln>
        </p:spPr>
      </p:pic>
      <p:pic>
        <p:nvPicPr>
          <p:cNvPr id="74" name="post019.jpg" descr="post019"/>
          <p:cNvPicPr/>
          <p:nvPr/>
        </p:nvPicPr>
        <p:blipFill>
          <a:blip r:embed="rId3">
            <a:extLst/>
          </a:blip>
          <a:stretch>
            <a:fillRect/>
          </a:stretch>
        </p:blipFill>
        <p:spPr>
          <a:xfrm>
            <a:off x="5051425" y="381000"/>
            <a:ext cx="3721100" cy="5334000"/>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nvSpPr>
        <p:spPr>
          <a:xfrm>
            <a:off x="-1" y="0"/>
            <a:ext cx="2619411" cy="16766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sz="3600">
                <a:solidFill>
                  <a:srgbClr val="333399"/>
                </a:solidFill>
                <a:latin typeface="Arial Bold"/>
                <a:ea typeface="Arial Bold"/>
                <a:cs typeface="Arial Bold"/>
                <a:sym typeface="Arial Bold"/>
              </a:rPr>
              <a:t>WWII</a:t>
            </a:r>
            <a:endParaRPr sz="3600">
              <a:solidFill>
                <a:srgbClr val="333399"/>
              </a:solidFill>
              <a:latin typeface="Arial Bold"/>
              <a:ea typeface="Arial Bold"/>
              <a:cs typeface="Arial Bold"/>
              <a:sym typeface="Arial Bold"/>
            </a:endParaRPr>
          </a:p>
          <a:p>
            <a:pPr lvl="0"/>
            <a:r>
              <a:rPr sz="3600">
                <a:solidFill>
                  <a:srgbClr val="333399"/>
                </a:solidFill>
                <a:latin typeface="Arial Bold"/>
                <a:ea typeface="Arial Bold"/>
                <a:cs typeface="Arial Bold"/>
                <a:sym typeface="Arial Bold"/>
              </a:rPr>
              <a:t>(American)</a:t>
            </a:r>
            <a:endParaRPr sz="3600">
              <a:solidFill>
                <a:srgbClr val="333399"/>
              </a:solidFill>
              <a:latin typeface="Arial Bold"/>
              <a:ea typeface="Arial Bold"/>
              <a:cs typeface="Arial Bold"/>
              <a:sym typeface="Arial Bold"/>
            </a:endParaRPr>
          </a:p>
        </p:txBody>
      </p:sp>
      <p:pic>
        <p:nvPicPr>
          <p:cNvPr id="77" name="WWII%20Loose%20Talk_gif.jpg" descr="WWII%20Loose%20Talk_gif"/>
          <p:cNvPicPr/>
          <p:nvPr/>
        </p:nvPicPr>
        <p:blipFill>
          <a:blip r:embed="rId2">
            <a:extLst/>
          </a:blip>
          <a:stretch>
            <a:fillRect/>
          </a:stretch>
        </p:blipFill>
        <p:spPr>
          <a:xfrm>
            <a:off x="600075" y="1371600"/>
            <a:ext cx="3714750" cy="5257800"/>
          </a:xfrm>
          <a:prstGeom prst="rect">
            <a:avLst/>
          </a:prstGeom>
          <a:ln w="12700">
            <a:miter lim="400000"/>
          </a:ln>
        </p:spPr>
      </p:pic>
      <p:pic>
        <p:nvPicPr>
          <p:cNvPr id="78" name="WWII%20Loose%20Talk2_gif.jpg" descr="WWII%20Loose%20Talk2_gif"/>
          <p:cNvPicPr/>
          <p:nvPr/>
        </p:nvPicPr>
        <p:blipFill>
          <a:blip r:embed="rId3">
            <a:extLst/>
          </a:blip>
          <a:stretch>
            <a:fillRect/>
          </a:stretch>
        </p:blipFill>
        <p:spPr>
          <a:xfrm>
            <a:off x="4953000" y="304800"/>
            <a:ext cx="3824288" cy="5257800"/>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nvSpPr>
        <p:spPr>
          <a:xfrm>
            <a:off x="-1" y="0"/>
            <a:ext cx="2619411" cy="16766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sz="3600">
                <a:solidFill>
                  <a:srgbClr val="333399"/>
                </a:solidFill>
                <a:latin typeface="Arial Bold"/>
                <a:ea typeface="Arial Bold"/>
                <a:cs typeface="Arial Bold"/>
                <a:sym typeface="Arial Bold"/>
              </a:rPr>
              <a:t>WWII</a:t>
            </a:r>
            <a:endParaRPr sz="3600">
              <a:solidFill>
                <a:srgbClr val="333399"/>
              </a:solidFill>
              <a:latin typeface="Arial Bold"/>
              <a:ea typeface="Arial Bold"/>
              <a:cs typeface="Arial Bold"/>
              <a:sym typeface="Arial Bold"/>
            </a:endParaRPr>
          </a:p>
          <a:p>
            <a:pPr lvl="0"/>
            <a:r>
              <a:rPr sz="3600">
                <a:solidFill>
                  <a:srgbClr val="333399"/>
                </a:solidFill>
                <a:latin typeface="Arial Bold"/>
                <a:ea typeface="Arial Bold"/>
                <a:cs typeface="Arial Bold"/>
                <a:sym typeface="Arial Bold"/>
              </a:rPr>
              <a:t>(American)</a:t>
            </a:r>
            <a:endParaRPr sz="3600">
              <a:solidFill>
                <a:srgbClr val="333399"/>
              </a:solidFill>
              <a:latin typeface="Arial Bold"/>
              <a:ea typeface="Arial Bold"/>
              <a:cs typeface="Arial Bold"/>
              <a:sym typeface="Arial Bold"/>
            </a:endParaRPr>
          </a:p>
        </p:txBody>
      </p:sp>
      <p:pic>
        <p:nvPicPr>
          <p:cNvPr id="81" name="WWII%20We%20Can%20Do%20It_gif.jpg" descr="WWII%20We%20Can%20Do%20It_gif"/>
          <p:cNvPicPr/>
          <p:nvPr/>
        </p:nvPicPr>
        <p:blipFill>
          <a:blip r:embed="rId2">
            <a:extLst/>
          </a:blip>
          <a:stretch>
            <a:fillRect/>
          </a:stretch>
        </p:blipFill>
        <p:spPr>
          <a:xfrm>
            <a:off x="228600" y="1524000"/>
            <a:ext cx="3889375" cy="5105400"/>
          </a:xfrm>
          <a:prstGeom prst="rect">
            <a:avLst/>
          </a:prstGeom>
          <a:ln w="12700">
            <a:miter lim="400000"/>
          </a:ln>
        </p:spPr>
      </p:pic>
      <p:pic>
        <p:nvPicPr>
          <p:cNvPr id="82" name="WWII%20Women2_gif.jpg" descr="WWII%20Women2_gif"/>
          <p:cNvPicPr/>
          <p:nvPr/>
        </p:nvPicPr>
        <p:blipFill>
          <a:blip r:embed="rId3">
            <a:extLst/>
          </a:blip>
          <a:stretch>
            <a:fillRect/>
          </a:stretch>
        </p:blipFill>
        <p:spPr>
          <a:xfrm>
            <a:off x="4595812" y="228600"/>
            <a:ext cx="4157663" cy="6400800"/>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nvSpPr>
        <p:spPr>
          <a:xfrm>
            <a:off x="-1" y="0"/>
            <a:ext cx="2619411" cy="16766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sz="3600">
                <a:solidFill>
                  <a:srgbClr val="333399"/>
                </a:solidFill>
                <a:latin typeface="Arial Bold"/>
                <a:ea typeface="Arial Bold"/>
                <a:cs typeface="Arial Bold"/>
                <a:sym typeface="Arial Bold"/>
              </a:rPr>
              <a:t>WWII</a:t>
            </a:r>
            <a:endParaRPr sz="3600">
              <a:solidFill>
                <a:srgbClr val="333399"/>
              </a:solidFill>
              <a:latin typeface="Arial Bold"/>
              <a:ea typeface="Arial Bold"/>
              <a:cs typeface="Arial Bold"/>
              <a:sym typeface="Arial Bold"/>
            </a:endParaRPr>
          </a:p>
          <a:p>
            <a:pPr lvl="0"/>
            <a:r>
              <a:rPr sz="3600">
                <a:solidFill>
                  <a:srgbClr val="333399"/>
                </a:solidFill>
                <a:latin typeface="Arial Bold"/>
                <a:ea typeface="Arial Bold"/>
                <a:cs typeface="Arial Bold"/>
                <a:sym typeface="Arial Bold"/>
              </a:rPr>
              <a:t>(American)</a:t>
            </a:r>
            <a:endParaRPr sz="3600">
              <a:solidFill>
                <a:srgbClr val="333399"/>
              </a:solidFill>
              <a:latin typeface="Arial Bold"/>
              <a:ea typeface="Arial Bold"/>
              <a:cs typeface="Arial Bold"/>
              <a:sym typeface="Arial Bold"/>
            </a:endParaRPr>
          </a:p>
        </p:txBody>
      </p:sp>
      <p:pic>
        <p:nvPicPr>
          <p:cNvPr id="85" name="9116242.png" descr="9116242"/>
          <p:cNvPicPr/>
          <p:nvPr/>
        </p:nvPicPr>
        <p:blipFill>
          <a:blip r:embed="rId2">
            <a:extLst/>
          </a:blip>
          <a:stretch>
            <a:fillRect/>
          </a:stretch>
        </p:blipFill>
        <p:spPr>
          <a:xfrm>
            <a:off x="4495800" y="2057400"/>
            <a:ext cx="3355975" cy="4381500"/>
          </a:xfrm>
          <a:prstGeom prst="rect">
            <a:avLst/>
          </a:prstGeom>
          <a:ln w="12700">
            <a:miter lim="400000"/>
          </a:ln>
        </p:spPr>
      </p:pic>
      <p:pic>
        <p:nvPicPr>
          <p:cNvPr id="86" name="9116239.png" descr="9116239"/>
          <p:cNvPicPr/>
          <p:nvPr/>
        </p:nvPicPr>
        <p:blipFill>
          <a:blip r:embed="rId3">
            <a:extLst/>
          </a:blip>
          <a:stretch>
            <a:fillRect/>
          </a:stretch>
        </p:blipFill>
        <p:spPr>
          <a:xfrm>
            <a:off x="304800" y="2057400"/>
            <a:ext cx="3351213" cy="4419600"/>
          </a:xfrm>
          <a:prstGeom prst="rect">
            <a:avLst/>
          </a:prstGeom>
          <a:ln w="12700">
            <a:miter lim="400000"/>
          </a:ln>
        </p:spPr>
      </p:pic>
      <p:sp>
        <p:nvSpPr>
          <p:cNvPr id="87" name="Shape 87"/>
          <p:cNvSpPr/>
          <p:nvPr/>
        </p:nvSpPr>
        <p:spPr>
          <a:xfrm>
            <a:off x="2895600" y="304800"/>
            <a:ext cx="6248400" cy="14174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This image plays on the famous "Uncle Sam Wants You" figure on World War I recurring posters. Employers did not expect their work force to take all poster slogans literally. Rather, they may have used some of these posters to create an atmosphere of unity, urgency, and productivity. </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9" name="wwiip47.jpg" descr="wwiip47"/>
          <p:cNvPicPr/>
          <p:nvPr/>
        </p:nvPicPr>
        <p:blipFill>
          <a:blip r:embed="rId2">
            <a:extLst/>
          </a:blip>
          <a:stretch>
            <a:fillRect/>
          </a:stretch>
        </p:blipFill>
        <p:spPr>
          <a:xfrm>
            <a:off x="4379912" y="152400"/>
            <a:ext cx="4516438" cy="6477000"/>
          </a:xfrm>
          <a:prstGeom prst="rect">
            <a:avLst/>
          </a:prstGeom>
          <a:ln w="12700">
            <a:miter lim="400000"/>
          </a:ln>
        </p:spPr>
      </p:pic>
      <p:sp>
        <p:nvSpPr>
          <p:cNvPr id="90" name="Shape 90"/>
          <p:cNvSpPr/>
          <p:nvPr/>
        </p:nvSpPr>
        <p:spPr>
          <a:xfrm>
            <a:off x="533400" y="685800"/>
            <a:ext cx="3276600" cy="1157794"/>
          </a:xfrm>
          <a:prstGeom prst="rect">
            <a:avLst/>
          </a:prstGeom>
          <a:ln>
            <a:solidFill/>
            <a:round/>
          </a:ln>
          <a:extLst>
            <a:ext uri="{C572A759-6A51-4108-AA02-DFA0A04FC94B}">
              <ma14:wrappingTextBoxFlag xmlns:ma14="http://schemas.microsoft.com/office/mac/drawingml/2011/main" val="1"/>
            </a:ext>
          </a:extLst>
        </p:spPr>
        <p:txBody>
          <a:bodyPr lIns="0" tIns="0" rIns="0" bIns="0">
            <a:spAutoFit/>
          </a:bodyPr>
          <a:lstStyle>
            <a:lvl1pPr>
              <a:spcBef>
                <a:spcPts val="1400"/>
              </a:spcBef>
              <a:defRPr sz="2400">
                <a:latin typeface="Arial Bold"/>
                <a:ea typeface="Arial Bold"/>
                <a:cs typeface="Arial Bold"/>
                <a:sym typeface="Arial Bold"/>
              </a:defRPr>
            </a:lvl1pPr>
          </a:lstStyle>
          <a:p>
            <a:pPr lvl="0">
              <a:defRPr sz="1800"/>
            </a:pPr>
            <a:r>
              <a:rPr sz="2400"/>
              <a:t>"Keep Him Flying, Buy War Bonds" (1941-1945) </a:t>
            </a:r>
          </a:p>
        </p:txBody>
      </p:sp>
      <p:sp>
        <p:nvSpPr>
          <p:cNvPr id="91" name="Shape 91"/>
          <p:cNvSpPr/>
          <p:nvPr/>
        </p:nvSpPr>
        <p:spPr>
          <a:xfrm>
            <a:off x="533400" y="4419600"/>
            <a:ext cx="3048000" cy="904240"/>
          </a:xfrm>
          <a:prstGeom prst="rect">
            <a:avLst/>
          </a:prstGeom>
          <a:solidFill>
            <a:srgbClr val="BBE0E3"/>
          </a:solidFill>
          <a:ln w="76200">
            <a:solidFill>
              <a:srgbClr val="333399"/>
            </a:solidFill>
            <a:round/>
          </a:ln>
          <a:extLst>
            <a:ext uri="{C572A759-6A51-4108-AA02-DFA0A04FC94B}">
              <ma14:wrappingTextBoxFlag xmlns:ma14="http://schemas.microsoft.com/office/mac/drawingml/2011/main" val="1"/>
            </a:ext>
          </a:extLst>
        </p:spPr>
        <p:txBody>
          <a:bodyPr lIns="0" tIns="0" rIns="0" bIns="0">
            <a:spAutoFit/>
          </a:bodyPr>
          <a:lstStyle>
            <a:lvl1pPr algn="ctr">
              <a:spcBef>
                <a:spcPts val="1400"/>
              </a:spcBef>
              <a:defRPr b="1" sz="2400">
                <a:latin typeface="SCHOOLBOY"/>
                <a:ea typeface="SCHOOLBOY"/>
                <a:cs typeface="SCHOOLBOY"/>
                <a:sym typeface="SCHOOLBOY"/>
              </a:defRPr>
            </a:lvl1pPr>
          </a:lstStyle>
          <a:p>
            <a:pPr lvl="0">
              <a:defRPr b="0" sz="1800"/>
            </a:pPr>
            <a:r>
              <a:rPr b="1" sz="2400"/>
              <a:t>United States WWII Propaganda Poster</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3" name="wwiiperlin.jpg" descr="wwiiperlin"/>
          <p:cNvPicPr/>
          <p:nvPr/>
        </p:nvPicPr>
        <p:blipFill>
          <a:blip r:embed="rId2">
            <a:extLst/>
          </a:blip>
          <a:stretch>
            <a:fillRect/>
          </a:stretch>
        </p:blipFill>
        <p:spPr>
          <a:xfrm>
            <a:off x="304800" y="228600"/>
            <a:ext cx="4594225" cy="6400800"/>
          </a:xfrm>
          <a:prstGeom prst="rect">
            <a:avLst/>
          </a:prstGeom>
          <a:ln w="12700">
            <a:miter lim="400000"/>
          </a:ln>
        </p:spPr>
      </p:pic>
      <p:sp>
        <p:nvSpPr>
          <p:cNvPr id="94" name="Shape 94"/>
          <p:cNvSpPr/>
          <p:nvPr/>
        </p:nvSpPr>
        <p:spPr>
          <a:xfrm>
            <a:off x="5791200" y="838200"/>
            <a:ext cx="2590800" cy="1426987"/>
          </a:xfrm>
          <a:prstGeom prst="rect">
            <a:avLst/>
          </a:prstGeom>
          <a:ln>
            <a:solidFill/>
            <a:round/>
          </a:ln>
          <a:extLst>
            <a:ext uri="{C572A759-6A51-4108-AA02-DFA0A04FC94B}">
              <ma14:wrappingTextBoxFlag xmlns:ma14="http://schemas.microsoft.com/office/mac/drawingml/2011/main" val="1"/>
            </a:ext>
          </a:extLst>
        </p:spPr>
        <p:txBody>
          <a:bodyPr lIns="0" tIns="0" rIns="0" bIns="0">
            <a:spAutoFit/>
          </a:bodyPr>
          <a:lstStyle/>
          <a:p>
            <a:pPr lvl="0">
              <a:spcBef>
                <a:spcPts val="1000"/>
              </a:spcBef>
            </a:pPr>
            <a:r>
              <a:rPr>
                <a:latin typeface="Arial Bold"/>
                <a:ea typeface="Arial Bold"/>
                <a:cs typeface="Arial Bold"/>
                <a:sym typeface="Arial Bold"/>
              </a:rPr>
              <a:t>Avenge December 7</a:t>
            </a:r>
            <a:br>
              <a:rPr>
                <a:latin typeface="Arial Bold"/>
                <a:ea typeface="Arial Bold"/>
                <a:cs typeface="Arial Bold"/>
                <a:sym typeface="Arial Bold"/>
              </a:rPr>
            </a:br>
            <a:r>
              <a:t>Bernard Perlin, U.S. Office of War Information, 1942</a:t>
            </a:r>
            <a:br/>
          </a:p>
        </p:txBody>
      </p:sp>
      <p:sp>
        <p:nvSpPr>
          <p:cNvPr id="95" name="Shape 95"/>
          <p:cNvSpPr/>
          <p:nvPr/>
        </p:nvSpPr>
        <p:spPr>
          <a:xfrm>
            <a:off x="5486400" y="3733800"/>
            <a:ext cx="3048000" cy="904240"/>
          </a:xfrm>
          <a:prstGeom prst="rect">
            <a:avLst/>
          </a:prstGeom>
          <a:solidFill>
            <a:srgbClr val="BBE0E3"/>
          </a:solidFill>
          <a:ln w="76200">
            <a:solidFill>
              <a:srgbClr val="333399"/>
            </a:solidFill>
            <a:round/>
          </a:ln>
          <a:extLst>
            <a:ext uri="{C572A759-6A51-4108-AA02-DFA0A04FC94B}">
              <ma14:wrappingTextBoxFlag xmlns:ma14="http://schemas.microsoft.com/office/mac/drawingml/2011/main" val="1"/>
            </a:ext>
          </a:extLst>
        </p:spPr>
        <p:txBody>
          <a:bodyPr lIns="0" tIns="0" rIns="0" bIns="0">
            <a:spAutoFit/>
          </a:bodyPr>
          <a:lstStyle>
            <a:lvl1pPr algn="ctr">
              <a:spcBef>
                <a:spcPts val="1400"/>
              </a:spcBef>
              <a:defRPr b="1" sz="2400">
                <a:latin typeface="SCHOOLBOY"/>
                <a:ea typeface="SCHOOLBOY"/>
                <a:cs typeface="SCHOOLBOY"/>
                <a:sym typeface="SCHOOLBOY"/>
              </a:defRPr>
            </a:lvl1pPr>
          </a:lstStyle>
          <a:p>
            <a:pPr lvl="0">
              <a:defRPr b="0" sz="1800"/>
            </a:pPr>
            <a:r>
              <a:rPr b="1" sz="2400"/>
              <a:t>United States WWII Propaganda Poster</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nvSpPr>
        <p:spPr>
          <a:xfrm>
            <a:off x="304800" y="609600"/>
            <a:ext cx="3276600" cy="1513394"/>
          </a:xfrm>
          <a:prstGeom prst="rect">
            <a:avLst/>
          </a:prstGeom>
          <a:ln>
            <a:solidFill/>
            <a:round/>
          </a:ln>
          <a:extLst>
            <a:ext uri="{C572A759-6A51-4108-AA02-DFA0A04FC94B}">
              <ma14:wrappingTextBoxFlag xmlns:ma14="http://schemas.microsoft.com/office/mac/drawingml/2011/main" val="1"/>
            </a:ext>
          </a:extLst>
        </p:spPr>
        <p:txBody>
          <a:bodyPr lIns="0" tIns="0" rIns="0" bIns="0">
            <a:spAutoFit/>
          </a:bodyPr>
          <a:lstStyle/>
          <a:p>
            <a:pPr lvl="0">
              <a:spcBef>
                <a:spcPts val="1400"/>
              </a:spcBef>
            </a:pPr>
            <a:r>
              <a:rPr sz="2400">
                <a:latin typeface="Arial Bold"/>
                <a:ea typeface="Arial Bold"/>
                <a:cs typeface="Arial Bold"/>
                <a:sym typeface="Arial Bold"/>
              </a:rPr>
              <a:t>"Keep These Hands Off, Buy the New Victory Bonds" (1941-1945)</a:t>
            </a:r>
            <a:r>
              <a:rPr>
                <a:latin typeface="Arial Bold"/>
                <a:ea typeface="Arial Bold"/>
                <a:cs typeface="Arial Bold"/>
                <a:sym typeface="Arial Bold"/>
              </a:rPr>
              <a:t> </a:t>
            </a:r>
          </a:p>
        </p:txBody>
      </p:sp>
      <p:pic>
        <p:nvPicPr>
          <p:cNvPr id="98" name="Keep These Hands Off!--Buy the New Victory Bonds.jpeg" descr="Keep These Hands Off!--Buy the New Victory Bonds"/>
          <p:cNvPicPr/>
          <p:nvPr/>
        </p:nvPicPr>
        <p:blipFill>
          <a:blip r:embed="rId2">
            <a:extLst/>
          </a:blip>
          <a:stretch>
            <a:fillRect/>
          </a:stretch>
        </p:blipFill>
        <p:spPr>
          <a:xfrm>
            <a:off x="4038600" y="304800"/>
            <a:ext cx="4846638" cy="6172200"/>
          </a:xfrm>
          <a:prstGeom prst="rect">
            <a:avLst/>
          </a:prstGeom>
          <a:ln w="12700">
            <a:miter lim="400000"/>
          </a:ln>
        </p:spPr>
      </p:pic>
      <p:sp>
        <p:nvSpPr>
          <p:cNvPr id="99" name="Shape 99"/>
          <p:cNvSpPr/>
          <p:nvPr/>
        </p:nvSpPr>
        <p:spPr>
          <a:xfrm>
            <a:off x="533400" y="4114800"/>
            <a:ext cx="3048000" cy="904240"/>
          </a:xfrm>
          <a:prstGeom prst="rect">
            <a:avLst/>
          </a:prstGeom>
          <a:solidFill>
            <a:srgbClr val="BBE0E3"/>
          </a:solidFill>
          <a:ln w="76200">
            <a:solidFill>
              <a:srgbClr val="333399"/>
            </a:solidFill>
            <a:round/>
          </a:ln>
          <a:extLst>
            <a:ext uri="{C572A759-6A51-4108-AA02-DFA0A04FC94B}">
              <ma14:wrappingTextBoxFlag xmlns:ma14="http://schemas.microsoft.com/office/mac/drawingml/2011/main" val="1"/>
            </a:ext>
          </a:extLst>
        </p:spPr>
        <p:txBody>
          <a:bodyPr lIns="0" tIns="0" rIns="0" bIns="0">
            <a:spAutoFit/>
          </a:bodyPr>
          <a:lstStyle>
            <a:lvl1pPr algn="ctr">
              <a:spcBef>
                <a:spcPts val="1400"/>
              </a:spcBef>
              <a:defRPr b="1" sz="2400">
                <a:latin typeface="SCHOOLBOY"/>
                <a:ea typeface="SCHOOLBOY"/>
                <a:cs typeface="SCHOOLBOY"/>
                <a:sym typeface="SCHOOLBOY"/>
              </a:defRPr>
            </a:lvl1pPr>
          </a:lstStyle>
          <a:p>
            <a:pPr lvl="0">
              <a:defRPr b="0" sz="1800"/>
            </a:pPr>
            <a:r>
              <a:rPr b="1" sz="2400"/>
              <a:t>United States WWII Propaganda Poster</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1" name="We're Fighting to Prevent This.jpeg" descr="We're Fighting to Prevent This"/>
          <p:cNvPicPr/>
          <p:nvPr/>
        </p:nvPicPr>
        <p:blipFill>
          <a:blip r:embed="rId2">
            <a:extLst/>
          </a:blip>
          <a:stretch>
            <a:fillRect/>
          </a:stretch>
        </p:blipFill>
        <p:spPr>
          <a:xfrm>
            <a:off x="457200" y="228600"/>
            <a:ext cx="4525963" cy="6172200"/>
          </a:xfrm>
          <a:prstGeom prst="rect">
            <a:avLst/>
          </a:prstGeom>
          <a:ln w="12700">
            <a:miter lim="400000"/>
          </a:ln>
        </p:spPr>
      </p:pic>
      <p:sp>
        <p:nvSpPr>
          <p:cNvPr id="102" name="Shape 102"/>
          <p:cNvSpPr/>
          <p:nvPr/>
        </p:nvSpPr>
        <p:spPr>
          <a:xfrm>
            <a:off x="5410200" y="838200"/>
            <a:ext cx="3429000" cy="1923118"/>
          </a:xfrm>
          <a:prstGeom prst="rect">
            <a:avLst/>
          </a:prstGeom>
          <a:ln>
            <a:solidFill/>
            <a:round/>
          </a:ln>
          <a:extLst>
            <a:ext uri="{C572A759-6A51-4108-AA02-DFA0A04FC94B}">
              <ma14:wrappingTextBoxFlag xmlns:ma14="http://schemas.microsoft.com/office/mac/drawingml/2011/main" val="1"/>
            </a:ext>
          </a:extLst>
        </p:spPr>
        <p:txBody>
          <a:bodyPr lIns="0" tIns="0" rIns="0" bIns="0">
            <a:spAutoFit/>
          </a:bodyPr>
          <a:lstStyle/>
          <a:p>
            <a:pPr lvl="0"/>
            <a:r>
              <a:rPr sz="1600">
                <a:latin typeface="Arial Bold"/>
                <a:ea typeface="Arial Bold"/>
                <a:cs typeface="Arial Bold"/>
                <a:sym typeface="Arial Bold"/>
              </a:rPr>
              <a:t>We`re Fighting to Prevent This</a:t>
            </a:r>
            <a:br>
              <a:rPr sz="1600">
                <a:latin typeface="Arial Bold"/>
                <a:ea typeface="Arial Bold"/>
                <a:cs typeface="Arial Bold"/>
                <a:sym typeface="Arial Bold"/>
              </a:rPr>
            </a:br>
            <a:endParaRPr sz="1600"/>
          </a:p>
          <a:p>
            <a:pPr lvl="0"/>
            <a:r>
              <a:rPr sz="1600"/>
              <a:t>by C. R. Miller</a:t>
            </a:r>
            <a:br>
              <a:rPr sz="1600"/>
            </a:br>
            <a:endParaRPr i="1" sz="1600"/>
          </a:p>
          <a:p>
            <a:pPr lvl="0"/>
            <a:r>
              <a:rPr i="1" sz="1600"/>
              <a:t>Think America Institute,</a:t>
            </a:r>
            <a:br>
              <a:rPr i="1" sz="1600"/>
            </a:br>
            <a:r>
              <a:rPr i="1" sz="1600"/>
              <a:t>Kelly Read &amp; Co.</a:t>
            </a:r>
            <a:br>
              <a:rPr i="1" sz="1600"/>
            </a:br>
            <a:r>
              <a:rPr i="1" sz="1600"/>
              <a:t>NARA Still Picture Branch</a:t>
            </a:r>
            <a:br>
              <a:rPr i="1" sz="1600"/>
            </a:br>
            <a:r>
              <a:rPr i="1" sz="1600"/>
              <a:t>(NWDNS-44-PA-2376)</a:t>
            </a:r>
          </a:p>
        </p:txBody>
      </p:sp>
      <p:sp>
        <p:nvSpPr>
          <p:cNvPr id="103" name="Shape 103"/>
          <p:cNvSpPr/>
          <p:nvPr/>
        </p:nvSpPr>
        <p:spPr>
          <a:xfrm>
            <a:off x="5638800" y="4724400"/>
            <a:ext cx="3048000" cy="904240"/>
          </a:xfrm>
          <a:prstGeom prst="rect">
            <a:avLst/>
          </a:prstGeom>
          <a:solidFill>
            <a:srgbClr val="BBE0E3"/>
          </a:solidFill>
          <a:ln w="76200">
            <a:solidFill>
              <a:srgbClr val="333399"/>
            </a:solidFill>
            <a:round/>
          </a:ln>
          <a:extLst>
            <a:ext uri="{C572A759-6A51-4108-AA02-DFA0A04FC94B}">
              <ma14:wrappingTextBoxFlag xmlns:ma14="http://schemas.microsoft.com/office/mac/drawingml/2011/main" val="1"/>
            </a:ext>
          </a:extLst>
        </p:spPr>
        <p:txBody>
          <a:bodyPr lIns="0" tIns="0" rIns="0" bIns="0">
            <a:spAutoFit/>
          </a:bodyPr>
          <a:lstStyle>
            <a:lvl1pPr algn="ctr">
              <a:spcBef>
                <a:spcPts val="1400"/>
              </a:spcBef>
              <a:defRPr b="1" sz="2400">
                <a:latin typeface="SCHOOLBOY"/>
                <a:ea typeface="SCHOOLBOY"/>
                <a:cs typeface="SCHOOLBOY"/>
                <a:sym typeface="SCHOOLBOY"/>
              </a:defRPr>
            </a:lvl1pPr>
          </a:lstStyle>
          <a:p>
            <a:pPr lvl="0">
              <a:defRPr b="0" sz="1800"/>
            </a:pPr>
            <a:r>
              <a:rPr b="1" sz="2400"/>
              <a:t>United States WWII Propaganda Poster</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 name="at0058d.jpg" descr="at0058d"/>
          <p:cNvPicPr/>
          <p:nvPr/>
        </p:nvPicPr>
        <p:blipFill>
          <a:blip r:embed="rId2">
            <a:extLst/>
          </a:blip>
          <a:stretch>
            <a:fillRect/>
          </a:stretch>
        </p:blipFill>
        <p:spPr>
          <a:xfrm>
            <a:off x="381000" y="228600"/>
            <a:ext cx="4284663" cy="6324600"/>
          </a:xfrm>
          <a:prstGeom prst="rect">
            <a:avLst/>
          </a:prstGeom>
          <a:ln w="12700">
            <a:miter lim="400000"/>
          </a:ln>
        </p:spPr>
      </p:pic>
      <p:sp>
        <p:nvSpPr>
          <p:cNvPr id="36" name="Shape 36"/>
          <p:cNvSpPr/>
          <p:nvPr/>
        </p:nvSpPr>
        <p:spPr>
          <a:xfrm>
            <a:off x="5410200" y="381000"/>
            <a:ext cx="2819400" cy="624245"/>
          </a:xfrm>
          <a:prstGeom prst="rect">
            <a:avLst/>
          </a:prstGeom>
          <a:ln w="76200">
            <a:solidFill/>
            <a:round/>
          </a:ln>
          <a:extLst>
            <a:ext uri="{C572A759-6A51-4108-AA02-DFA0A04FC94B}">
              <ma14:wrappingTextBoxFlag xmlns:ma14="http://schemas.microsoft.com/office/mac/drawingml/2011/main" val="1"/>
            </a:ext>
          </a:extLst>
        </p:spPr>
        <p:txBody>
          <a:bodyPr lIns="0" tIns="0" rIns="0" bIns="0">
            <a:spAutoFit/>
          </a:bodyPr>
          <a:lstStyle>
            <a:lvl1pPr algn="ctr">
              <a:spcBef>
                <a:spcPts val="1900"/>
              </a:spcBef>
              <a:defRPr sz="3200"/>
            </a:lvl1pPr>
          </a:lstStyle>
          <a:p>
            <a:pPr lvl="0">
              <a:defRPr sz="1800"/>
            </a:pPr>
            <a:r>
              <a:rPr sz="3200"/>
              <a:t>WW I poster</a:t>
            </a:r>
          </a:p>
        </p:txBody>
      </p:sp>
      <p:sp>
        <p:nvSpPr>
          <p:cNvPr id="37" name="Shape 37"/>
          <p:cNvSpPr/>
          <p:nvPr/>
        </p:nvSpPr>
        <p:spPr>
          <a:xfrm>
            <a:off x="4953000" y="1447800"/>
            <a:ext cx="3962400" cy="4424869"/>
          </a:xfrm>
          <a:prstGeom prst="rect">
            <a:avLst/>
          </a:prstGeom>
          <a:ln w="76200">
            <a:solidFill>
              <a:srgbClr val="333399"/>
            </a:solidFill>
            <a:round/>
          </a:ln>
          <a:extLst>
            <a:ext uri="{C572A759-6A51-4108-AA02-DFA0A04FC94B}">
              <ma14:wrappingTextBoxFlag xmlns:ma14="http://schemas.microsoft.com/office/mac/drawingml/2011/main" val="1"/>
            </a:ext>
          </a:extLst>
        </p:spPr>
        <p:txBody>
          <a:bodyPr lIns="0" tIns="0" rIns="0" bIns="0">
            <a:spAutoFit/>
          </a:bodyPr>
          <a:lstStyle/>
          <a:p>
            <a:pPr lvl="0">
              <a:spcBef>
                <a:spcPts val="1400"/>
              </a:spcBef>
            </a:pPr>
            <a:r>
              <a:rPr sz="2400"/>
              <a:t>The U.S.A. entered World War One in April 1917, </a:t>
            </a:r>
            <a:r>
              <a:rPr sz="2400">
                <a:latin typeface="Arial Bold"/>
                <a:ea typeface="Arial Bold"/>
                <a:cs typeface="Arial Bold"/>
                <a:sym typeface="Arial Bold"/>
              </a:rPr>
              <a:t>but lost no time in producing many more propaganda posters than any other single nation</a:t>
            </a:r>
            <a:r>
              <a:rPr sz="2400"/>
              <a:t>.  These encompassed recruitment to the various armed services, plus - frequently - the raising of war finance via the hugely successful liberty bond issues.</a:t>
            </a:r>
            <a:r>
              <a:rPr sz="2000"/>
              <a:t> </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5" name="Poster Don't Let That Shadow Touch Them--Buy War Bonds.jpeg" descr="Poster Don't Let That Shadow Touch Them--Buy War Bonds"/>
          <p:cNvPicPr/>
          <p:nvPr/>
        </p:nvPicPr>
        <p:blipFill>
          <a:blip r:embed="rId2">
            <a:extLst/>
          </a:blip>
          <a:stretch>
            <a:fillRect/>
          </a:stretch>
        </p:blipFill>
        <p:spPr>
          <a:xfrm>
            <a:off x="4638675" y="304800"/>
            <a:ext cx="4200525" cy="6172200"/>
          </a:xfrm>
          <a:prstGeom prst="rect">
            <a:avLst/>
          </a:prstGeom>
          <a:ln w="12700">
            <a:miter lim="400000"/>
          </a:ln>
        </p:spPr>
      </p:pic>
      <p:sp>
        <p:nvSpPr>
          <p:cNvPr id="106" name="Shape 106"/>
          <p:cNvSpPr/>
          <p:nvPr/>
        </p:nvSpPr>
        <p:spPr>
          <a:xfrm>
            <a:off x="381000" y="533400"/>
            <a:ext cx="3810000" cy="2151718"/>
          </a:xfrm>
          <a:prstGeom prst="rect">
            <a:avLst/>
          </a:prstGeom>
          <a:ln>
            <a:solidFill/>
            <a:round/>
          </a:ln>
          <a:extLst>
            <a:ext uri="{C572A759-6A51-4108-AA02-DFA0A04FC94B}">
              <ma14:wrappingTextBoxFlag xmlns:ma14="http://schemas.microsoft.com/office/mac/drawingml/2011/main" val="1"/>
            </a:ext>
          </a:extLst>
        </p:spPr>
        <p:txBody>
          <a:bodyPr lIns="0" tIns="0" rIns="0" bIns="0">
            <a:spAutoFit/>
          </a:bodyPr>
          <a:lstStyle/>
          <a:p>
            <a:pPr lvl="0"/>
            <a:r>
              <a:rPr sz="1600">
                <a:latin typeface="Arial Bold"/>
                <a:ea typeface="Arial Bold"/>
                <a:cs typeface="Arial Bold"/>
                <a:sym typeface="Arial Bold"/>
              </a:rPr>
              <a:t>Don`t Let That Shadow Touch Them</a:t>
            </a:r>
            <a:br>
              <a:rPr sz="1600">
                <a:latin typeface="Arial Bold"/>
                <a:ea typeface="Arial Bold"/>
                <a:cs typeface="Arial Bold"/>
                <a:sym typeface="Arial Bold"/>
              </a:rPr>
            </a:br>
            <a:endParaRPr sz="1600"/>
          </a:p>
          <a:p>
            <a:pPr lvl="0"/>
            <a:r>
              <a:rPr sz="1600"/>
              <a:t>by Lawrence B. Smith, 1942</a:t>
            </a:r>
            <a:br>
              <a:rPr sz="1600"/>
            </a:br>
            <a:endParaRPr i="1" sz="1600"/>
          </a:p>
          <a:p>
            <a:pPr lvl="0"/>
            <a:r>
              <a:rPr i="1" sz="1600"/>
              <a:t>Produced for the Government</a:t>
            </a:r>
            <a:br>
              <a:rPr i="1" sz="1600"/>
            </a:br>
            <a:r>
              <a:rPr i="1" sz="1600"/>
              <a:t>Printing Office</a:t>
            </a:r>
            <a:br>
              <a:rPr i="1" sz="1600"/>
            </a:br>
            <a:r>
              <a:rPr i="1" sz="1600"/>
              <a:t>for the U.S. Treasury</a:t>
            </a:r>
            <a:br>
              <a:rPr i="1" sz="1600"/>
            </a:br>
            <a:r>
              <a:rPr i="1" sz="1600"/>
              <a:t>NARA Still Picture Branch</a:t>
            </a:r>
            <a:br>
              <a:rPr i="1" sz="1600"/>
            </a:br>
            <a:r>
              <a:rPr i="1" sz="1600"/>
              <a:t>(NWDNS-44-PA-97)</a:t>
            </a:r>
          </a:p>
        </p:txBody>
      </p:sp>
      <p:sp>
        <p:nvSpPr>
          <p:cNvPr id="107" name="Shape 107"/>
          <p:cNvSpPr/>
          <p:nvPr/>
        </p:nvSpPr>
        <p:spPr>
          <a:xfrm>
            <a:off x="533400" y="4419600"/>
            <a:ext cx="3048000" cy="904240"/>
          </a:xfrm>
          <a:prstGeom prst="rect">
            <a:avLst/>
          </a:prstGeom>
          <a:solidFill>
            <a:srgbClr val="BBE0E3"/>
          </a:solidFill>
          <a:ln w="76200">
            <a:solidFill>
              <a:srgbClr val="333399"/>
            </a:solidFill>
            <a:round/>
          </a:ln>
          <a:extLst>
            <a:ext uri="{C572A759-6A51-4108-AA02-DFA0A04FC94B}">
              <ma14:wrappingTextBoxFlag xmlns:ma14="http://schemas.microsoft.com/office/mac/drawingml/2011/main" val="1"/>
            </a:ext>
          </a:extLst>
        </p:spPr>
        <p:txBody>
          <a:bodyPr lIns="0" tIns="0" rIns="0" bIns="0">
            <a:spAutoFit/>
          </a:bodyPr>
          <a:lstStyle>
            <a:lvl1pPr algn="ctr">
              <a:spcBef>
                <a:spcPts val="1400"/>
              </a:spcBef>
              <a:defRPr b="1" sz="2400">
                <a:latin typeface="SCHOOLBOY"/>
                <a:ea typeface="SCHOOLBOY"/>
                <a:cs typeface="SCHOOLBOY"/>
                <a:sym typeface="SCHOOLBOY"/>
              </a:defRPr>
            </a:lvl1pPr>
          </a:lstStyle>
          <a:p>
            <a:pPr lvl="0">
              <a:defRPr b="0" sz="1800"/>
            </a:pPr>
            <a:r>
              <a:rPr b="1" sz="2400"/>
              <a:t>United States WWII Propaganda Poster</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9" name="cwwii001.jpg" descr="cwwii001"/>
          <p:cNvPicPr/>
          <p:nvPr/>
        </p:nvPicPr>
        <p:blipFill>
          <a:blip r:embed="rId2">
            <a:extLst/>
          </a:blip>
          <a:stretch>
            <a:fillRect/>
          </a:stretch>
        </p:blipFill>
        <p:spPr>
          <a:xfrm>
            <a:off x="228600" y="228600"/>
            <a:ext cx="3740150" cy="5791200"/>
          </a:xfrm>
          <a:prstGeom prst="rect">
            <a:avLst/>
          </a:prstGeom>
          <a:ln w="12700">
            <a:miter lim="400000"/>
          </a:ln>
        </p:spPr>
      </p:pic>
      <p:pic>
        <p:nvPicPr>
          <p:cNvPr id="110" name="work.jpg" descr="work"/>
          <p:cNvPicPr/>
          <p:nvPr/>
        </p:nvPicPr>
        <p:blipFill>
          <a:blip r:embed="rId3">
            <a:extLst/>
          </a:blip>
          <a:stretch>
            <a:fillRect/>
          </a:stretch>
        </p:blipFill>
        <p:spPr>
          <a:xfrm>
            <a:off x="4572000" y="1676400"/>
            <a:ext cx="4159250" cy="5029200"/>
          </a:xfrm>
          <a:prstGeom prst="rect">
            <a:avLst/>
          </a:prstGeom>
          <a:ln w="12700">
            <a:miter lim="400000"/>
          </a:ln>
        </p:spPr>
      </p:pic>
      <p:sp>
        <p:nvSpPr>
          <p:cNvPr id="111" name="Shape 111"/>
          <p:cNvSpPr/>
          <p:nvPr/>
        </p:nvSpPr>
        <p:spPr>
          <a:xfrm>
            <a:off x="4800600" y="228600"/>
            <a:ext cx="4114800" cy="1153676"/>
          </a:xfrm>
          <a:prstGeom prst="rect">
            <a:avLst/>
          </a:prstGeom>
          <a:solidFill>
            <a:srgbClr val="FFFF00"/>
          </a:solidFill>
          <a:ln w="76200">
            <a:solidFill>
              <a:srgbClr val="333399"/>
            </a:solidFill>
            <a:round/>
          </a:ln>
          <a:extLst>
            <a:ext uri="{C572A759-6A51-4108-AA02-DFA0A04FC94B}">
              <ma14:wrappingTextBoxFlag xmlns:ma14="http://schemas.microsoft.com/office/mac/drawingml/2011/main" val="1"/>
            </a:ext>
          </a:extLst>
        </p:spPr>
        <p:txBody>
          <a:bodyPr lIns="0" tIns="0" rIns="0" bIns="0">
            <a:spAutoFit/>
          </a:bodyPr>
          <a:lstStyle/>
          <a:p>
            <a:pPr lvl="0" algn="ctr">
              <a:spcBef>
                <a:spcPts val="2100"/>
              </a:spcBef>
            </a:pPr>
            <a:r>
              <a:rPr sz="3600">
                <a:latin typeface="Times New Roman Bold"/>
                <a:ea typeface="Times New Roman Bold"/>
                <a:cs typeface="Times New Roman Bold"/>
                <a:sym typeface="Times New Roman Bold"/>
              </a:rPr>
              <a:t>Canadian </a:t>
            </a:r>
            <a:r>
              <a:rPr sz="3200">
                <a:latin typeface="Times New Roman Bold"/>
                <a:ea typeface="Times New Roman Bold"/>
                <a:cs typeface="Times New Roman Bold"/>
                <a:sym typeface="Times New Roman Bold"/>
              </a:rPr>
              <a:t>WWII Propaganda Posters</a:t>
            </a:r>
            <a:r>
              <a:rPr sz="2400">
                <a:latin typeface="Times New Roman Bold"/>
                <a:ea typeface="Times New Roman Bold"/>
                <a:cs typeface="Times New Roman Bold"/>
                <a:sym typeface="Times New Roman Bold"/>
              </a:rPr>
              <a:t> </a:t>
            </a:r>
          </a:p>
        </p:txBody>
      </p:sp>
      <p:sp>
        <p:nvSpPr>
          <p:cNvPr id="112" name="Shape 112"/>
          <p:cNvSpPr/>
          <p:nvPr/>
        </p:nvSpPr>
        <p:spPr>
          <a:xfrm>
            <a:off x="228600" y="6172200"/>
            <a:ext cx="4343400" cy="7832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600"/>
              </a:spcBef>
            </a:pPr>
            <a:r>
              <a:rPr sz="1000">
                <a:latin typeface="Arial Bold"/>
                <a:ea typeface="Arial Bold"/>
                <a:cs typeface="Arial Bold"/>
                <a:sym typeface="Arial Bold"/>
              </a:rPr>
              <a:t>World War Two Propaganda Posters</a:t>
            </a:r>
            <a:r>
              <a:rPr sz="1000"/>
              <a:t> </a:t>
            </a:r>
            <a:r>
              <a:rPr sz="1000">
                <a:hlinkClick r:id="rId4" invalidUrl="" action="" tgtFrame="" tooltip="" history="1" highlightClick="0" endSnd="0"/>
              </a:rPr>
              <a:t>http://amadeus.management.mcgill.ca/~mark.mortensen/propaganda/15--wwii/X15--wwii-1.html</a:t>
            </a:r>
            <a:endParaRPr sz="1000"/>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nvSpPr>
        <p:spPr>
          <a:xfrm>
            <a:off x="4800600" y="228600"/>
            <a:ext cx="4114800" cy="1153676"/>
          </a:xfrm>
          <a:prstGeom prst="rect">
            <a:avLst/>
          </a:prstGeom>
          <a:solidFill>
            <a:srgbClr val="FFFF00"/>
          </a:solidFill>
          <a:ln w="76200">
            <a:solidFill>
              <a:srgbClr val="333399"/>
            </a:solidFill>
            <a:round/>
          </a:ln>
          <a:extLst>
            <a:ext uri="{C572A759-6A51-4108-AA02-DFA0A04FC94B}">
              <ma14:wrappingTextBoxFlag xmlns:ma14="http://schemas.microsoft.com/office/mac/drawingml/2011/main" val="1"/>
            </a:ext>
          </a:extLst>
        </p:spPr>
        <p:txBody>
          <a:bodyPr lIns="0" tIns="0" rIns="0" bIns="0">
            <a:spAutoFit/>
          </a:bodyPr>
          <a:lstStyle/>
          <a:p>
            <a:pPr lvl="0" algn="ctr">
              <a:spcBef>
                <a:spcPts val="2100"/>
              </a:spcBef>
            </a:pPr>
            <a:r>
              <a:rPr sz="3600">
                <a:latin typeface="Times New Roman Bold"/>
                <a:ea typeface="Times New Roman Bold"/>
                <a:cs typeface="Times New Roman Bold"/>
                <a:sym typeface="Times New Roman Bold"/>
              </a:rPr>
              <a:t>Canadian</a:t>
            </a:r>
            <a:r>
              <a:rPr sz="3200">
                <a:latin typeface="Times New Roman Bold"/>
                <a:ea typeface="Times New Roman Bold"/>
                <a:cs typeface="Times New Roman Bold"/>
                <a:sym typeface="Times New Roman Bold"/>
              </a:rPr>
              <a:t> WWII Propaganda Posters</a:t>
            </a:r>
            <a:r>
              <a:rPr sz="2400">
                <a:latin typeface="Times New Roman Bold"/>
                <a:ea typeface="Times New Roman Bold"/>
                <a:cs typeface="Times New Roman Bold"/>
                <a:sym typeface="Times New Roman Bold"/>
              </a:rPr>
              <a:t> </a:t>
            </a:r>
          </a:p>
        </p:txBody>
      </p:sp>
      <p:pic>
        <p:nvPicPr>
          <p:cNvPr id="115" name="cyclecorps.jpeg" descr="cyclecorps"/>
          <p:cNvPicPr/>
          <p:nvPr/>
        </p:nvPicPr>
        <p:blipFill>
          <a:blip r:embed="rId2">
            <a:extLst/>
          </a:blip>
          <a:stretch>
            <a:fillRect/>
          </a:stretch>
        </p:blipFill>
        <p:spPr>
          <a:xfrm>
            <a:off x="381000" y="304800"/>
            <a:ext cx="3970338" cy="5943600"/>
          </a:xfrm>
          <a:prstGeom prst="rect">
            <a:avLst/>
          </a:prstGeom>
          <a:ln w="12700">
            <a:miter lim="400000"/>
          </a:ln>
        </p:spPr>
      </p:pic>
      <p:pic>
        <p:nvPicPr>
          <p:cNvPr id="116" name="Image.jpeg" descr="Image"/>
          <p:cNvPicPr/>
          <p:nvPr/>
        </p:nvPicPr>
        <p:blipFill>
          <a:blip r:embed="rId3">
            <a:extLst/>
          </a:blip>
          <a:stretch>
            <a:fillRect/>
          </a:stretch>
        </p:blipFill>
        <p:spPr>
          <a:xfrm>
            <a:off x="5334000" y="1600200"/>
            <a:ext cx="3241675" cy="4876800"/>
          </a:xfrm>
          <a:prstGeom prst="rect">
            <a:avLst/>
          </a:prstGeom>
          <a:ln w="12700">
            <a:miter lim="400000"/>
          </a:ln>
        </p:spPr>
      </p:pic>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8" name="question-mark.jpg" descr="question-mark"/>
          <p:cNvPicPr/>
          <p:nvPr/>
        </p:nvPicPr>
        <p:blipFill>
          <a:blip r:embed="rId2">
            <a:extLst/>
          </a:blip>
          <a:stretch>
            <a:fillRect/>
          </a:stretch>
        </p:blipFill>
        <p:spPr>
          <a:xfrm>
            <a:off x="685800" y="762000"/>
            <a:ext cx="4222750" cy="5410200"/>
          </a:xfrm>
          <a:prstGeom prst="rect">
            <a:avLst/>
          </a:prstGeom>
          <a:ln w="12700">
            <a:miter lim="400000"/>
          </a:ln>
        </p:spPr>
      </p:pic>
      <p:sp>
        <p:nvSpPr>
          <p:cNvPr id="119" name="Shape 119"/>
          <p:cNvSpPr/>
          <p:nvPr/>
        </p:nvSpPr>
        <p:spPr>
          <a:xfrm>
            <a:off x="5638800" y="381000"/>
            <a:ext cx="2971800" cy="2099950"/>
          </a:xfrm>
          <a:prstGeom prst="rect">
            <a:avLst/>
          </a:prstGeom>
          <a:solidFill>
            <a:srgbClr val="FFFF00"/>
          </a:solidFill>
          <a:ln w="76200">
            <a:solidFill>
              <a:srgbClr val="333399"/>
            </a:solidFill>
            <a:round/>
          </a:ln>
          <a:extLst>
            <a:ext uri="{C572A759-6A51-4108-AA02-DFA0A04FC94B}">
              <ma14:wrappingTextBoxFlag xmlns:ma14="http://schemas.microsoft.com/office/mac/drawingml/2011/main" val="1"/>
            </a:ext>
          </a:extLst>
        </p:spPr>
        <p:txBody>
          <a:bodyPr lIns="0" tIns="0" rIns="0" bIns="0">
            <a:spAutoFit/>
          </a:bodyPr>
          <a:lstStyle/>
          <a:p>
            <a:pPr lvl="0" algn="ctr">
              <a:spcBef>
                <a:spcPts val="2100"/>
              </a:spcBef>
            </a:pPr>
            <a:r>
              <a:rPr sz="3600">
                <a:latin typeface="Arial Bold"/>
                <a:ea typeface="Arial Bold"/>
                <a:cs typeface="Arial Bold"/>
                <a:sym typeface="Arial Bold"/>
              </a:rPr>
              <a:t>Australian</a:t>
            </a:r>
            <a:r>
              <a:rPr sz="3600"/>
              <a:t> </a:t>
            </a:r>
            <a:r>
              <a:rPr sz="3600">
                <a:latin typeface="Times New Roman Bold"/>
                <a:ea typeface="Times New Roman Bold"/>
                <a:cs typeface="Times New Roman Bold"/>
                <a:sym typeface="Times New Roman Bold"/>
              </a:rPr>
              <a:t> </a:t>
            </a:r>
            <a:r>
              <a:rPr sz="3200">
                <a:latin typeface="Times New Roman Bold"/>
                <a:ea typeface="Times New Roman Bold"/>
                <a:cs typeface="Times New Roman Bold"/>
                <a:sym typeface="Times New Roman Bold"/>
              </a:rPr>
              <a:t>WWII Propaganda Posters</a:t>
            </a:r>
          </a:p>
        </p:txBody>
      </p:sp>
      <p:pic>
        <p:nvPicPr>
          <p:cNvPr id="120" name="poster-ww2-enemy-listens.jpeg" descr="poster-ww2-enemy-listens"/>
          <p:cNvPicPr/>
          <p:nvPr/>
        </p:nvPicPr>
        <p:blipFill>
          <a:blip r:embed="rId3">
            <a:extLst/>
          </a:blip>
          <a:stretch>
            <a:fillRect/>
          </a:stretch>
        </p:blipFill>
        <p:spPr>
          <a:xfrm>
            <a:off x="5791200" y="2895600"/>
            <a:ext cx="2668588" cy="3581400"/>
          </a:xfrm>
          <a:prstGeom prst="rect">
            <a:avLst/>
          </a:prstGeom>
          <a:ln w="12700">
            <a:miter lim="400000"/>
          </a:ln>
        </p:spPr>
      </p:pic>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nvSpPr>
        <p:spPr>
          <a:xfrm>
            <a:off x="914400" y="4876800"/>
            <a:ext cx="3810000" cy="1160150"/>
          </a:xfrm>
          <a:prstGeom prst="rect">
            <a:avLst/>
          </a:prstGeom>
          <a:solidFill>
            <a:srgbClr val="FFFF00"/>
          </a:solidFill>
          <a:ln w="76200">
            <a:solidFill>
              <a:srgbClr val="333399"/>
            </a:solidFill>
            <a:round/>
          </a:ln>
          <a:extLst>
            <a:ext uri="{C572A759-6A51-4108-AA02-DFA0A04FC94B}">
              <ma14:wrappingTextBoxFlag xmlns:ma14="http://schemas.microsoft.com/office/mac/drawingml/2011/main" val="1"/>
            </a:ext>
          </a:extLst>
        </p:spPr>
        <p:txBody>
          <a:bodyPr lIns="0" tIns="0" rIns="0" bIns="0">
            <a:spAutoFit/>
          </a:bodyPr>
          <a:lstStyle/>
          <a:p>
            <a:pPr lvl="0" algn="ctr">
              <a:spcBef>
                <a:spcPts val="2100"/>
              </a:spcBef>
            </a:pPr>
            <a:r>
              <a:rPr sz="3600">
                <a:latin typeface="Arial Bold"/>
                <a:ea typeface="Arial Bold"/>
                <a:cs typeface="Arial Bold"/>
                <a:sym typeface="Arial Bold"/>
              </a:rPr>
              <a:t>French</a:t>
            </a:r>
            <a:r>
              <a:rPr sz="3600"/>
              <a:t> </a:t>
            </a:r>
            <a:r>
              <a:rPr sz="3600">
                <a:latin typeface="Times New Roman Bold"/>
                <a:ea typeface="Times New Roman Bold"/>
                <a:cs typeface="Times New Roman Bold"/>
                <a:sym typeface="Times New Roman Bold"/>
              </a:rPr>
              <a:t> </a:t>
            </a:r>
            <a:r>
              <a:rPr sz="3200">
                <a:latin typeface="Times New Roman Bold"/>
                <a:ea typeface="Times New Roman Bold"/>
                <a:cs typeface="Times New Roman Bold"/>
                <a:sym typeface="Times New Roman Bold"/>
              </a:rPr>
              <a:t>WWII Propaganda Posters</a:t>
            </a:r>
          </a:p>
        </p:txBody>
      </p:sp>
      <p:pic>
        <p:nvPicPr>
          <p:cNvPr id="123" name="0207-05a.jpg" descr="0207-05a"/>
          <p:cNvPicPr/>
          <p:nvPr/>
        </p:nvPicPr>
        <p:blipFill>
          <a:blip r:embed="rId2">
            <a:extLst/>
          </a:blip>
          <a:stretch>
            <a:fillRect/>
          </a:stretch>
        </p:blipFill>
        <p:spPr>
          <a:xfrm>
            <a:off x="228600" y="228600"/>
            <a:ext cx="5257800" cy="3771900"/>
          </a:xfrm>
          <a:prstGeom prst="rect">
            <a:avLst/>
          </a:prstGeom>
          <a:ln w="12700">
            <a:miter lim="400000"/>
          </a:ln>
        </p:spPr>
      </p:pic>
      <p:pic>
        <p:nvPicPr>
          <p:cNvPr id="124" name="Image.jpg" descr="Image"/>
          <p:cNvPicPr/>
          <p:nvPr/>
        </p:nvPicPr>
        <p:blipFill>
          <a:blip r:embed="rId3">
            <a:extLst/>
          </a:blip>
          <a:stretch>
            <a:fillRect/>
          </a:stretch>
        </p:blipFill>
        <p:spPr>
          <a:xfrm>
            <a:off x="5943600" y="1828800"/>
            <a:ext cx="2867025" cy="4457700"/>
          </a:xfrm>
          <a:prstGeom prst="rect">
            <a:avLst/>
          </a:prstGeom>
          <a:ln w="12700">
            <a:miter lim="400000"/>
          </a:ln>
        </p:spPr>
      </p:pic>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6" name="bwwii037.jpg" descr="bwwii037"/>
          <p:cNvPicPr/>
          <p:nvPr/>
        </p:nvPicPr>
        <p:blipFill>
          <a:blip r:embed="rId2">
            <a:extLst/>
          </a:blip>
          <a:stretch>
            <a:fillRect/>
          </a:stretch>
        </p:blipFill>
        <p:spPr>
          <a:xfrm>
            <a:off x="304800" y="228600"/>
            <a:ext cx="4079875" cy="6400800"/>
          </a:xfrm>
          <a:prstGeom prst="rect">
            <a:avLst/>
          </a:prstGeom>
          <a:ln w="12700">
            <a:miter lim="400000"/>
          </a:ln>
        </p:spPr>
      </p:pic>
      <p:pic>
        <p:nvPicPr>
          <p:cNvPr id="127" name="bwwii039.jpg" descr="bwwii039"/>
          <p:cNvPicPr/>
          <p:nvPr/>
        </p:nvPicPr>
        <p:blipFill>
          <a:blip r:embed="rId3">
            <a:extLst/>
          </a:blip>
          <a:stretch>
            <a:fillRect/>
          </a:stretch>
        </p:blipFill>
        <p:spPr>
          <a:xfrm>
            <a:off x="5334000" y="1905000"/>
            <a:ext cx="2962275" cy="4648200"/>
          </a:xfrm>
          <a:prstGeom prst="rect">
            <a:avLst/>
          </a:prstGeom>
          <a:ln w="12700">
            <a:miter lim="400000"/>
          </a:ln>
        </p:spPr>
      </p:pic>
      <p:sp>
        <p:nvSpPr>
          <p:cNvPr id="128" name="Shape 128"/>
          <p:cNvSpPr/>
          <p:nvPr/>
        </p:nvSpPr>
        <p:spPr>
          <a:xfrm>
            <a:off x="4648200" y="381000"/>
            <a:ext cx="4114800" cy="1153676"/>
          </a:xfrm>
          <a:prstGeom prst="rect">
            <a:avLst/>
          </a:prstGeom>
          <a:solidFill>
            <a:srgbClr val="FFFF00"/>
          </a:solidFill>
          <a:ln w="76200">
            <a:solidFill>
              <a:srgbClr val="333399"/>
            </a:solidFill>
            <a:round/>
          </a:ln>
          <a:extLst>
            <a:ext uri="{C572A759-6A51-4108-AA02-DFA0A04FC94B}">
              <ma14:wrappingTextBoxFlag xmlns:ma14="http://schemas.microsoft.com/office/mac/drawingml/2011/main" val="1"/>
            </a:ext>
          </a:extLst>
        </p:spPr>
        <p:txBody>
          <a:bodyPr lIns="0" tIns="0" rIns="0" bIns="0">
            <a:spAutoFit/>
          </a:bodyPr>
          <a:lstStyle/>
          <a:p>
            <a:pPr lvl="0" algn="ctr">
              <a:spcBef>
                <a:spcPts val="2100"/>
              </a:spcBef>
            </a:pPr>
            <a:r>
              <a:rPr sz="3600">
                <a:latin typeface="Times New Roman Bold"/>
                <a:ea typeface="Times New Roman Bold"/>
                <a:cs typeface="Times New Roman Bold"/>
                <a:sym typeface="Times New Roman Bold"/>
              </a:rPr>
              <a:t>British</a:t>
            </a:r>
            <a:r>
              <a:rPr sz="3200">
                <a:latin typeface="Times New Roman Bold"/>
                <a:ea typeface="Times New Roman Bold"/>
                <a:cs typeface="Times New Roman Bold"/>
                <a:sym typeface="Times New Roman Bold"/>
              </a:rPr>
              <a:t> WWII Propaganda Posters</a:t>
            </a:r>
            <a:r>
              <a:rPr sz="2400">
                <a:latin typeface="Times New Roman Bold"/>
                <a:ea typeface="Times New Roman Bold"/>
                <a:cs typeface="Times New Roman Bold"/>
                <a:sym typeface="Times New Roman Bold"/>
              </a:rPr>
              <a:t> </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nvSpPr>
        <p:spPr>
          <a:xfrm>
            <a:off x="5562600" y="762000"/>
            <a:ext cx="3200400" cy="1623576"/>
          </a:xfrm>
          <a:prstGeom prst="rect">
            <a:avLst/>
          </a:prstGeom>
          <a:solidFill>
            <a:srgbClr val="FFFF00"/>
          </a:solidFill>
          <a:ln w="76200">
            <a:solidFill>
              <a:srgbClr val="333399"/>
            </a:solidFill>
            <a:round/>
          </a:ln>
          <a:extLst>
            <a:ext uri="{C572A759-6A51-4108-AA02-DFA0A04FC94B}">
              <ma14:wrappingTextBoxFlag xmlns:ma14="http://schemas.microsoft.com/office/mac/drawingml/2011/main" val="1"/>
            </a:ext>
          </a:extLst>
        </p:spPr>
        <p:txBody>
          <a:bodyPr lIns="0" tIns="0" rIns="0" bIns="0">
            <a:spAutoFit/>
          </a:bodyPr>
          <a:lstStyle/>
          <a:p>
            <a:pPr lvl="0" algn="ctr">
              <a:spcBef>
                <a:spcPts val="2100"/>
              </a:spcBef>
            </a:pPr>
            <a:r>
              <a:rPr sz="3600">
                <a:latin typeface="Times New Roman Bold"/>
                <a:ea typeface="Times New Roman Bold"/>
                <a:cs typeface="Times New Roman Bold"/>
                <a:sym typeface="Times New Roman Bold"/>
              </a:rPr>
              <a:t>British</a:t>
            </a:r>
            <a:r>
              <a:rPr sz="3200">
                <a:latin typeface="Times New Roman Bold"/>
                <a:ea typeface="Times New Roman Bold"/>
                <a:cs typeface="Times New Roman Bold"/>
                <a:sym typeface="Times New Roman Bold"/>
              </a:rPr>
              <a:t> WWII Propaganda Poster</a:t>
            </a:r>
          </a:p>
        </p:txBody>
      </p:sp>
      <p:pic>
        <p:nvPicPr>
          <p:cNvPr id="131" name="Image.jpg" descr="Image"/>
          <p:cNvPicPr/>
          <p:nvPr/>
        </p:nvPicPr>
        <p:blipFill>
          <a:blip r:embed="rId2">
            <a:extLst/>
          </a:blip>
          <a:stretch>
            <a:fillRect/>
          </a:stretch>
        </p:blipFill>
        <p:spPr>
          <a:xfrm>
            <a:off x="381000" y="304800"/>
            <a:ext cx="4383088" cy="6324600"/>
          </a:xfrm>
          <a:prstGeom prst="rect">
            <a:avLst/>
          </a:prstGeom>
          <a:ln w="12700">
            <a:miter lim="400000"/>
          </a:ln>
        </p:spPr>
      </p:pic>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3" name="rwwii002.jpg" descr="rwwii002"/>
          <p:cNvPicPr/>
          <p:nvPr/>
        </p:nvPicPr>
        <p:blipFill>
          <a:blip r:embed="rId2">
            <a:extLst/>
          </a:blip>
          <a:stretch>
            <a:fillRect/>
          </a:stretch>
        </p:blipFill>
        <p:spPr>
          <a:xfrm>
            <a:off x="4995862" y="990600"/>
            <a:ext cx="3817938" cy="5562600"/>
          </a:xfrm>
          <a:prstGeom prst="rect">
            <a:avLst/>
          </a:prstGeom>
          <a:ln w="12700">
            <a:miter lim="400000"/>
          </a:ln>
        </p:spPr>
      </p:pic>
      <p:pic>
        <p:nvPicPr>
          <p:cNvPr id="134" name="poster1.jpg" descr="poster1"/>
          <p:cNvPicPr/>
          <p:nvPr/>
        </p:nvPicPr>
        <p:blipFill>
          <a:blip r:embed="rId3">
            <a:extLst/>
          </a:blip>
          <a:stretch>
            <a:fillRect/>
          </a:stretch>
        </p:blipFill>
        <p:spPr>
          <a:xfrm>
            <a:off x="228600" y="3133725"/>
            <a:ext cx="4419600" cy="3448050"/>
          </a:xfrm>
          <a:prstGeom prst="rect">
            <a:avLst/>
          </a:prstGeom>
          <a:ln w="12700">
            <a:miter lim="400000"/>
          </a:ln>
        </p:spPr>
      </p:pic>
      <p:sp>
        <p:nvSpPr>
          <p:cNvPr id="135" name="Shape 135"/>
          <p:cNvSpPr/>
          <p:nvPr/>
        </p:nvSpPr>
        <p:spPr>
          <a:xfrm>
            <a:off x="381000" y="685800"/>
            <a:ext cx="4114800" cy="1153676"/>
          </a:xfrm>
          <a:prstGeom prst="rect">
            <a:avLst/>
          </a:prstGeom>
          <a:solidFill>
            <a:srgbClr val="FFFF00"/>
          </a:solidFill>
          <a:ln w="76200">
            <a:solidFill>
              <a:srgbClr val="333399"/>
            </a:solidFill>
            <a:round/>
          </a:ln>
          <a:extLst>
            <a:ext uri="{C572A759-6A51-4108-AA02-DFA0A04FC94B}">
              <ma14:wrappingTextBoxFlag xmlns:ma14="http://schemas.microsoft.com/office/mac/drawingml/2011/main" val="1"/>
            </a:ext>
          </a:extLst>
        </p:spPr>
        <p:txBody>
          <a:bodyPr lIns="0" tIns="0" rIns="0" bIns="0">
            <a:spAutoFit/>
          </a:bodyPr>
          <a:lstStyle/>
          <a:p>
            <a:pPr lvl="0" algn="ctr">
              <a:spcBef>
                <a:spcPts val="2100"/>
              </a:spcBef>
            </a:pPr>
            <a:r>
              <a:rPr sz="3600">
                <a:latin typeface="Times New Roman Bold"/>
                <a:ea typeface="Times New Roman Bold"/>
                <a:cs typeface="Times New Roman Bold"/>
                <a:sym typeface="Times New Roman Bold"/>
              </a:rPr>
              <a:t>Russian</a:t>
            </a:r>
            <a:r>
              <a:rPr sz="3200">
                <a:latin typeface="Times New Roman Bold"/>
                <a:ea typeface="Times New Roman Bold"/>
                <a:cs typeface="Times New Roman Bold"/>
                <a:sym typeface="Times New Roman Bold"/>
              </a:rPr>
              <a:t> WWII Propaganda Posters</a:t>
            </a:r>
            <a:r>
              <a:rPr sz="2400">
                <a:latin typeface="Times New Roman Bold"/>
                <a:ea typeface="Times New Roman Bold"/>
                <a:cs typeface="Times New Roman Bold"/>
                <a:sym typeface="Times New Roman Bold"/>
              </a:rPr>
              <a:t> </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nvSpPr>
        <p:spPr>
          <a:xfrm>
            <a:off x="5562600" y="762000"/>
            <a:ext cx="3200400" cy="1623576"/>
          </a:xfrm>
          <a:prstGeom prst="rect">
            <a:avLst/>
          </a:prstGeom>
          <a:solidFill>
            <a:srgbClr val="FFFF00"/>
          </a:solidFill>
          <a:ln w="76200">
            <a:solidFill>
              <a:srgbClr val="333399"/>
            </a:solidFill>
            <a:round/>
          </a:ln>
          <a:extLst>
            <a:ext uri="{C572A759-6A51-4108-AA02-DFA0A04FC94B}">
              <ma14:wrappingTextBoxFlag xmlns:ma14="http://schemas.microsoft.com/office/mac/drawingml/2011/main" val="1"/>
            </a:ext>
          </a:extLst>
        </p:spPr>
        <p:txBody>
          <a:bodyPr lIns="0" tIns="0" rIns="0" bIns="0">
            <a:spAutoFit/>
          </a:bodyPr>
          <a:lstStyle/>
          <a:p>
            <a:pPr lvl="0" algn="ctr">
              <a:spcBef>
                <a:spcPts val="2100"/>
              </a:spcBef>
            </a:pPr>
            <a:r>
              <a:rPr sz="3600">
                <a:latin typeface="Times New Roman Bold"/>
                <a:ea typeface="Times New Roman Bold"/>
                <a:cs typeface="Times New Roman Bold"/>
                <a:sym typeface="Times New Roman Bold"/>
              </a:rPr>
              <a:t>Soviet</a:t>
            </a:r>
            <a:r>
              <a:rPr sz="3200">
                <a:latin typeface="Times New Roman Bold"/>
                <a:ea typeface="Times New Roman Bold"/>
                <a:cs typeface="Times New Roman Bold"/>
                <a:sym typeface="Times New Roman Bold"/>
              </a:rPr>
              <a:t> WWII Propaganda Poster</a:t>
            </a:r>
          </a:p>
        </p:txBody>
      </p:sp>
      <p:pic>
        <p:nvPicPr>
          <p:cNvPr id="138" name="Image.jpg" descr="Image"/>
          <p:cNvPicPr/>
          <p:nvPr/>
        </p:nvPicPr>
        <p:blipFill>
          <a:blip r:embed="rId2">
            <a:extLst/>
          </a:blip>
          <a:stretch>
            <a:fillRect/>
          </a:stretch>
        </p:blipFill>
        <p:spPr>
          <a:xfrm>
            <a:off x="530225" y="228600"/>
            <a:ext cx="4135438" cy="6324600"/>
          </a:xfrm>
          <a:prstGeom prst="rect">
            <a:avLst/>
          </a:prstGeom>
          <a:ln w="12700">
            <a:miter lim="400000"/>
          </a:ln>
        </p:spPr>
      </p:pic>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idx="4294967295"/>
          </p:nvPr>
        </p:nvSpPr>
        <p:spPr>
          <a:xfrm>
            <a:off x="1371600" y="533400"/>
            <a:ext cx="7239000" cy="4114800"/>
          </a:xfrm>
          <a:prstGeom prst="rect">
            <a:avLst/>
          </a:prstGeom>
        </p:spPr>
        <p:txBody>
          <a:bodyPr lIns="0" tIns="0" rIns="0" bIns="0">
            <a:normAutofit fontScale="100000" lnSpcReduction="0"/>
          </a:bodyPr>
          <a:lstStyle/>
          <a:p>
            <a:pPr lvl="0">
              <a:defRPr b="0" sz="1800"/>
            </a:pPr>
            <a:r>
              <a:rPr b="1" i="1" sz="8800">
                <a:latin typeface="CHASE"/>
                <a:ea typeface="CHASE"/>
                <a:cs typeface="CHASE"/>
                <a:sym typeface="CHASE"/>
              </a:rPr>
              <a:t>Questions/</a:t>
            </a:r>
            <a:br>
              <a:rPr b="1" i="1" sz="8800">
                <a:latin typeface="CHASE"/>
                <a:ea typeface="CHASE"/>
                <a:cs typeface="CHASE"/>
                <a:sym typeface="CHASE"/>
              </a:rPr>
            </a:br>
            <a:r>
              <a:rPr b="1" i="1" sz="8800">
                <a:latin typeface="CHASE"/>
                <a:ea typeface="CHASE"/>
                <a:cs typeface="CHASE"/>
                <a:sym typeface="CHASE"/>
              </a:rPr>
              <a:t>Comments?</a:t>
            </a:r>
          </a:p>
        </p:txBody>
      </p:sp>
      <p:sp>
        <p:nvSpPr>
          <p:cNvPr id="141" name="Shape 141"/>
          <p:cNvSpPr/>
          <p:nvPr/>
        </p:nvSpPr>
        <p:spPr>
          <a:xfrm>
            <a:off x="4953000" y="5181600"/>
            <a:ext cx="4191000" cy="13004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900"/>
              </a:spcBef>
            </a:pPr>
            <a:r>
              <a:rPr sz="3200">
                <a:latin typeface="Forte"/>
                <a:ea typeface="Forte"/>
                <a:cs typeface="Forte"/>
                <a:sym typeface="Forte"/>
              </a:rPr>
              <a:t>Thank you!</a:t>
            </a:r>
            <a:endParaRPr sz="3200">
              <a:latin typeface="Forte"/>
              <a:ea typeface="Forte"/>
              <a:cs typeface="Forte"/>
              <a:sym typeface="Forte"/>
            </a:endParaRPr>
          </a:p>
          <a:p>
            <a:pPr lvl="0">
              <a:spcBef>
                <a:spcPts val="1900"/>
              </a:spcBef>
            </a:pPr>
            <a:r>
              <a:rPr sz="3200">
                <a:latin typeface="Forte"/>
                <a:ea typeface="Forte"/>
                <a:cs typeface="Forte"/>
                <a:sym typeface="Forte"/>
              </a:rPr>
              <a:t>M. Lagergren</a:t>
            </a:r>
          </a:p>
        </p:txBody>
      </p:sp>
    </p:spTree>
  </p:cSld>
  <p:clrMapOvr>
    <a:masterClrMapping/>
  </p:clrMapOvr>
  <p:transition spd="med" advClick="1">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 name="pp_us_15.jpg" descr="pp_us_15"/>
          <p:cNvPicPr/>
          <p:nvPr/>
        </p:nvPicPr>
        <p:blipFill>
          <a:blip r:embed="rId2">
            <a:extLst/>
          </a:blip>
          <a:stretch>
            <a:fillRect/>
          </a:stretch>
        </p:blipFill>
        <p:spPr>
          <a:xfrm>
            <a:off x="457200" y="228600"/>
            <a:ext cx="4332288" cy="6324600"/>
          </a:xfrm>
          <a:prstGeom prst="rect">
            <a:avLst/>
          </a:prstGeom>
          <a:ln w="12700">
            <a:miter lim="400000"/>
          </a:ln>
        </p:spPr>
      </p:pic>
      <p:sp>
        <p:nvSpPr>
          <p:cNvPr id="40" name="Shape 40"/>
          <p:cNvSpPr/>
          <p:nvPr/>
        </p:nvSpPr>
        <p:spPr>
          <a:xfrm>
            <a:off x="5181600" y="762000"/>
            <a:ext cx="3276600" cy="1493662"/>
          </a:xfrm>
          <a:prstGeom prst="rect">
            <a:avLst/>
          </a:prstGeom>
          <a:ln w="76200">
            <a:solidFill>
              <a:srgbClr val="FFFF00"/>
            </a:solidFill>
            <a:round/>
          </a:ln>
          <a:extLst>
            <a:ext uri="{C572A759-6A51-4108-AA02-DFA0A04FC94B}">
              <ma14:wrappingTextBoxFlag xmlns:ma14="http://schemas.microsoft.com/office/mac/drawingml/2011/main" val="1"/>
            </a:ext>
          </a:extLst>
        </p:spPr>
        <p:txBody>
          <a:bodyPr lIns="0" tIns="0" rIns="0" bIns="0">
            <a:spAutoFit/>
          </a:bodyPr>
          <a:lstStyle/>
          <a:p>
            <a:pPr lvl="0">
              <a:spcBef>
                <a:spcPts val="1000"/>
              </a:spcBef>
            </a:pPr>
            <a:r>
              <a:rPr>
                <a:latin typeface="Arial Bold"/>
                <a:ea typeface="Arial Bold"/>
                <a:cs typeface="Arial Bold"/>
                <a:sym typeface="Arial Bold"/>
              </a:rPr>
              <a:t>Paul C. Stahr (1883-19??)</a:t>
            </a:r>
            <a:r>
              <a:t> </a:t>
            </a:r>
            <a:br/>
            <a:r>
              <a:rPr u="sng">
                <a:solidFill>
                  <a:srgbClr val="009999"/>
                </a:solidFill>
                <a:uFill>
                  <a:solidFill>
                    <a:srgbClr val="009999"/>
                  </a:solidFill>
                </a:uFill>
                <a:hlinkClick r:id="rId3" invalidUrl="" action="" tgtFrame="" tooltip="" history="1" highlightClick="0" endSnd="0"/>
              </a:rPr>
              <a:t>Be Patriotic</a:t>
            </a:r>
            <a:r>
              <a:t> </a:t>
            </a:r>
            <a:br/>
            <a:r>
              <a:t>New York: W. F. Powers [1918?] </a:t>
            </a:r>
            <a:br/>
          </a:p>
        </p:txBody>
      </p:sp>
      <p:sp>
        <p:nvSpPr>
          <p:cNvPr id="41" name="Shape 41"/>
          <p:cNvSpPr/>
          <p:nvPr/>
        </p:nvSpPr>
        <p:spPr>
          <a:xfrm>
            <a:off x="5334000" y="3657600"/>
            <a:ext cx="3048000" cy="904240"/>
          </a:xfrm>
          <a:prstGeom prst="rect">
            <a:avLst/>
          </a:prstGeom>
          <a:solidFill>
            <a:srgbClr val="BBE0E3"/>
          </a:solidFill>
          <a:ln w="76200">
            <a:solidFill>
              <a:srgbClr val="333399"/>
            </a:solidFill>
            <a:round/>
          </a:ln>
          <a:extLst>
            <a:ext uri="{C572A759-6A51-4108-AA02-DFA0A04FC94B}">
              <ma14:wrappingTextBoxFlag xmlns:ma14="http://schemas.microsoft.com/office/mac/drawingml/2011/main" val="1"/>
            </a:ext>
          </a:extLst>
        </p:spPr>
        <p:txBody>
          <a:bodyPr lIns="0" tIns="0" rIns="0" bIns="0">
            <a:spAutoFit/>
          </a:bodyPr>
          <a:lstStyle>
            <a:lvl1pPr algn="ctr">
              <a:spcBef>
                <a:spcPts val="1400"/>
              </a:spcBef>
              <a:defRPr b="1" sz="2400">
                <a:latin typeface="SCHOOLBOY"/>
                <a:ea typeface="SCHOOLBOY"/>
                <a:cs typeface="SCHOOLBOY"/>
                <a:sym typeface="SCHOOLBOY"/>
              </a:defRPr>
            </a:lvl1pPr>
          </a:lstStyle>
          <a:p>
            <a:pPr lvl="0">
              <a:defRPr b="0" sz="1800"/>
            </a:pPr>
            <a:r>
              <a:rPr b="1" sz="2400"/>
              <a:t>United States WWI Propaganda Poster</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 name="tlc0090.jpg" descr="tlc0090"/>
          <p:cNvPicPr/>
          <p:nvPr/>
        </p:nvPicPr>
        <p:blipFill>
          <a:blip r:embed="rId2">
            <a:extLst/>
          </a:blip>
          <a:stretch>
            <a:fillRect/>
          </a:stretch>
        </p:blipFill>
        <p:spPr>
          <a:xfrm>
            <a:off x="3994150" y="228600"/>
            <a:ext cx="4883150" cy="6400800"/>
          </a:xfrm>
          <a:prstGeom prst="rect">
            <a:avLst/>
          </a:prstGeom>
          <a:ln w="12700">
            <a:miter lim="400000"/>
          </a:ln>
        </p:spPr>
      </p:pic>
      <p:sp>
        <p:nvSpPr>
          <p:cNvPr id="44" name="Shape 44"/>
          <p:cNvSpPr/>
          <p:nvPr/>
        </p:nvSpPr>
        <p:spPr>
          <a:xfrm>
            <a:off x="304800" y="914400"/>
            <a:ext cx="3352800" cy="1224469"/>
          </a:xfrm>
          <a:prstGeom prst="rect">
            <a:avLst/>
          </a:prstGeom>
          <a:ln w="76200">
            <a:solidFill>
              <a:srgbClr val="FFFF00"/>
            </a:solidFill>
            <a:round/>
          </a:ln>
          <a:extLst>
            <a:ext uri="{C572A759-6A51-4108-AA02-DFA0A04FC94B}">
              <ma14:wrappingTextBoxFlag xmlns:ma14="http://schemas.microsoft.com/office/mac/drawingml/2011/main" val="1"/>
            </a:ext>
          </a:extLst>
        </p:spPr>
        <p:txBody>
          <a:bodyPr lIns="0" tIns="0" rIns="0" bIns="0">
            <a:spAutoFit/>
          </a:bodyPr>
          <a:lstStyle>
            <a:lvl1pPr>
              <a:spcBef>
                <a:spcPts val="1400"/>
              </a:spcBef>
              <a:defRPr sz="2400">
                <a:latin typeface="Arial Bold"/>
                <a:ea typeface="Arial Bold"/>
                <a:cs typeface="Arial Bold"/>
                <a:sym typeface="Arial Bold"/>
              </a:defRPr>
            </a:lvl1pPr>
          </a:lstStyle>
          <a:p>
            <a:pPr lvl="0">
              <a:defRPr sz="1800"/>
            </a:pPr>
            <a:r>
              <a:rPr sz="2400"/>
              <a:t>James Montgomery Flagg – “I want YOU for the U.S. Army</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6" name="n1.jpg" descr="n1"/>
          <p:cNvPicPr/>
          <p:nvPr/>
        </p:nvPicPr>
        <p:blipFill>
          <a:blip r:embed="rId2">
            <a:extLst/>
          </a:blip>
          <a:stretch>
            <a:fillRect/>
          </a:stretch>
        </p:blipFill>
        <p:spPr>
          <a:xfrm>
            <a:off x="304800" y="304800"/>
            <a:ext cx="8458200" cy="4549775"/>
          </a:xfrm>
          <a:prstGeom prst="rect">
            <a:avLst/>
          </a:prstGeom>
          <a:ln w="12700">
            <a:miter lim="400000"/>
          </a:ln>
        </p:spPr>
      </p:pic>
      <p:sp>
        <p:nvSpPr>
          <p:cNvPr id="47" name="Shape 47"/>
          <p:cNvSpPr/>
          <p:nvPr/>
        </p:nvSpPr>
        <p:spPr>
          <a:xfrm>
            <a:off x="457200" y="5181600"/>
            <a:ext cx="8077200"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000"/>
              </a:spcBef>
            </a:pPr>
            <a:r>
              <a:rPr>
                <a:latin typeface="Arial Bold"/>
                <a:ea typeface="Arial Bold"/>
                <a:cs typeface="Arial Bold"/>
                <a:sym typeface="Arial Bold"/>
              </a:rPr>
              <a:t>James Montgomery Flagg (1877-1960)</a:t>
            </a:r>
            <a:r>
              <a:t> </a:t>
            </a:r>
            <a:br/>
            <a:r>
              <a:rPr u="sng">
                <a:solidFill>
                  <a:srgbClr val="009999"/>
                </a:solidFill>
                <a:uFill>
                  <a:solidFill>
                    <a:srgbClr val="009999"/>
                  </a:solidFill>
                </a:uFill>
                <a:hlinkClick r:id="rId3" invalidUrl="" action="" tgtFrame="" tooltip="" history="1" highlightClick="0" endSnd="0"/>
              </a:rPr>
              <a:t>First Call</a:t>
            </a:r>
            <a:r>
              <a:t> </a:t>
            </a:r>
            <a:br/>
            <a:r>
              <a:t>[New York] Leslie-Judge Co., ©1917 </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 name="rat.jpg" descr="rat"/>
          <p:cNvPicPr/>
          <p:nvPr/>
        </p:nvPicPr>
        <p:blipFill>
          <a:blip r:embed="rId2">
            <a:extLst/>
          </a:blip>
          <a:stretch>
            <a:fillRect/>
          </a:stretch>
        </p:blipFill>
        <p:spPr>
          <a:xfrm>
            <a:off x="685800" y="228600"/>
            <a:ext cx="4610100" cy="6248400"/>
          </a:xfrm>
          <a:prstGeom prst="rect">
            <a:avLst/>
          </a:prstGeom>
          <a:ln w="12700">
            <a:miter lim="400000"/>
          </a:ln>
        </p:spPr>
      </p:pic>
      <p:sp>
        <p:nvSpPr>
          <p:cNvPr id="50" name="Shape 50"/>
          <p:cNvSpPr/>
          <p:nvPr/>
        </p:nvSpPr>
        <p:spPr>
          <a:xfrm>
            <a:off x="5791200" y="685800"/>
            <a:ext cx="2743200" cy="11482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atin typeface="Arial Bold"/>
                <a:ea typeface="Arial Bold"/>
                <a:cs typeface="Arial Bold"/>
                <a:sym typeface="Arial Bold"/>
              </a:defRPr>
            </a:lvl1pPr>
          </a:lstStyle>
          <a:p>
            <a:pPr lvl="0">
              <a:defRPr sz="1800"/>
            </a:pPr>
            <a:r>
              <a:rPr sz="2400"/>
              <a:t>Anti-Japanese Propaganda War Poster</a:t>
            </a:r>
          </a:p>
        </p:txBody>
      </p:sp>
      <p:sp>
        <p:nvSpPr>
          <p:cNvPr id="51" name="Shape 51"/>
          <p:cNvSpPr/>
          <p:nvPr/>
        </p:nvSpPr>
        <p:spPr>
          <a:xfrm>
            <a:off x="6019800" y="3657600"/>
            <a:ext cx="2466713" cy="16766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sz="3600">
                <a:solidFill>
                  <a:srgbClr val="333399"/>
                </a:solidFill>
              </a:rPr>
              <a:t>WWII</a:t>
            </a:r>
            <a:endParaRPr sz="3600">
              <a:solidFill>
                <a:srgbClr val="333399"/>
              </a:solidFill>
            </a:endParaRPr>
          </a:p>
          <a:p>
            <a:pPr lvl="0"/>
            <a:r>
              <a:rPr sz="3600">
                <a:solidFill>
                  <a:srgbClr val="333399"/>
                </a:solidFill>
              </a:rPr>
              <a:t>(American)</a:t>
            </a:r>
            <a:endParaRPr sz="3600">
              <a:solidFill>
                <a:srgbClr val="333399"/>
              </a:solidFill>
            </a:endParaRP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3" name="smash.jpg" descr="smash"/>
          <p:cNvPicPr/>
          <p:nvPr/>
        </p:nvPicPr>
        <p:blipFill>
          <a:blip r:embed="rId2">
            <a:extLst/>
          </a:blip>
          <a:stretch>
            <a:fillRect/>
          </a:stretch>
        </p:blipFill>
        <p:spPr>
          <a:xfrm>
            <a:off x="4298950" y="228600"/>
            <a:ext cx="4473575" cy="6248400"/>
          </a:xfrm>
          <a:prstGeom prst="rect">
            <a:avLst/>
          </a:prstGeom>
          <a:ln w="12700">
            <a:miter lim="400000"/>
          </a:ln>
        </p:spPr>
      </p:pic>
      <p:sp>
        <p:nvSpPr>
          <p:cNvPr id="54" name="Shape 54"/>
          <p:cNvSpPr/>
          <p:nvPr/>
        </p:nvSpPr>
        <p:spPr>
          <a:xfrm>
            <a:off x="838200" y="1371600"/>
            <a:ext cx="2743200" cy="15038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atin typeface="Arial Bold"/>
                <a:ea typeface="Arial Bold"/>
                <a:cs typeface="Arial Bold"/>
                <a:sym typeface="Arial Bold"/>
              </a:defRPr>
            </a:lvl1pPr>
          </a:lstStyle>
          <a:p>
            <a:pPr lvl="0">
              <a:defRPr sz="1800"/>
            </a:pPr>
            <a:r>
              <a:rPr sz="2400"/>
              <a:t>Additional Anti-Japanese Propaganda War Poster</a:t>
            </a:r>
          </a:p>
        </p:txBody>
      </p:sp>
      <p:sp>
        <p:nvSpPr>
          <p:cNvPr id="55" name="Shape 55"/>
          <p:cNvSpPr/>
          <p:nvPr/>
        </p:nvSpPr>
        <p:spPr>
          <a:xfrm>
            <a:off x="762000" y="4114800"/>
            <a:ext cx="2466713" cy="16766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sz="3600">
                <a:solidFill>
                  <a:srgbClr val="333399"/>
                </a:solidFill>
              </a:rPr>
              <a:t>WWII</a:t>
            </a:r>
            <a:endParaRPr sz="3600">
              <a:solidFill>
                <a:srgbClr val="333399"/>
              </a:solidFill>
            </a:endParaRPr>
          </a:p>
          <a:p>
            <a:pPr lvl="0"/>
            <a:r>
              <a:rPr sz="3600">
                <a:solidFill>
                  <a:srgbClr val="333399"/>
                </a:solidFill>
              </a:rPr>
              <a:t>(American)</a:t>
            </a:r>
            <a:endParaRPr sz="3600">
              <a:solidFill>
                <a:srgbClr val="333399"/>
              </a:solidFill>
            </a:endParaRP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nvSpPr>
        <p:spPr>
          <a:xfrm>
            <a:off x="5410200" y="762000"/>
            <a:ext cx="2743200" cy="15038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atin typeface="Arial Bold"/>
                <a:ea typeface="Arial Bold"/>
                <a:cs typeface="Arial Bold"/>
                <a:sym typeface="Arial Bold"/>
              </a:defRPr>
            </a:lvl1pPr>
          </a:lstStyle>
          <a:p>
            <a:pPr lvl="0">
              <a:defRPr sz="1800"/>
            </a:pPr>
            <a:r>
              <a:rPr sz="2400"/>
              <a:t>Additional Anti-Japanese Propaganda War Poster</a:t>
            </a:r>
          </a:p>
        </p:txBody>
      </p:sp>
      <p:pic>
        <p:nvPicPr>
          <p:cNvPr id="58" name="Image.jpg" descr="Image"/>
          <p:cNvPicPr/>
          <p:nvPr/>
        </p:nvPicPr>
        <p:blipFill>
          <a:blip r:embed="rId2">
            <a:extLst/>
          </a:blip>
          <a:stretch>
            <a:fillRect/>
          </a:stretch>
        </p:blipFill>
        <p:spPr>
          <a:xfrm>
            <a:off x="457200" y="228600"/>
            <a:ext cx="3819525" cy="6400800"/>
          </a:xfrm>
          <a:prstGeom prst="rect">
            <a:avLst/>
          </a:prstGeom>
          <a:ln w="12700">
            <a:miter lim="400000"/>
          </a:ln>
        </p:spPr>
      </p:pic>
      <p:sp>
        <p:nvSpPr>
          <p:cNvPr id="59" name="Shape 59"/>
          <p:cNvSpPr/>
          <p:nvPr/>
        </p:nvSpPr>
        <p:spPr>
          <a:xfrm>
            <a:off x="5486400" y="3657600"/>
            <a:ext cx="2466713" cy="16766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sz="3600">
                <a:solidFill>
                  <a:srgbClr val="333399"/>
                </a:solidFill>
              </a:rPr>
              <a:t>WWII</a:t>
            </a:r>
            <a:endParaRPr sz="3600">
              <a:solidFill>
                <a:srgbClr val="333399"/>
              </a:solidFill>
            </a:endParaRPr>
          </a:p>
          <a:p>
            <a:pPr lvl="0"/>
            <a:r>
              <a:rPr sz="3600">
                <a:solidFill>
                  <a:srgbClr val="333399"/>
                </a:solidFill>
              </a:rPr>
              <a:t>(American)</a:t>
            </a:r>
            <a:endParaRPr sz="3600">
              <a:solidFill>
                <a:srgbClr val="333399"/>
              </a:solidFill>
            </a:endParaRP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1" name="Image.jpg" descr="Image"/>
          <p:cNvPicPr/>
          <p:nvPr/>
        </p:nvPicPr>
        <p:blipFill>
          <a:blip r:embed="rId2">
            <a:extLst/>
          </a:blip>
          <a:stretch>
            <a:fillRect/>
          </a:stretch>
        </p:blipFill>
        <p:spPr>
          <a:xfrm>
            <a:off x="3276600" y="228600"/>
            <a:ext cx="5006975" cy="6324600"/>
          </a:xfrm>
          <a:prstGeom prst="rect">
            <a:avLst/>
          </a:prstGeom>
          <a:ln w="12700">
            <a:miter lim="400000"/>
          </a:ln>
        </p:spPr>
      </p:pic>
      <p:sp>
        <p:nvSpPr>
          <p:cNvPr id="62" name="Shape 62"/>
          <p:cNvSpPr/>
          <p:nvPr/>
        </p:nvSpPr>
        <p:spPr>
          <a:xfrm>
            <a:off x="288925" y="423862"/>
            <a:ext cx="2466713" cy="167668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sz="3600">
                <a:solidFill>
                  <a:srgbClr val="333399"/>
                </a:solidFill>
              </a:rPr>
              <a:t>WWII</a:t>
            </a:r>
            <a:endParaRPr sz="3600">
              <a:solidFill>
                <a:srgbClr val="333399"/>
              </a:solidFill>
            </a:endParaRPr>
          </a:p>
          <a:p>
            <a:pPr lvl="0"/>
            <a:r>
              <a:rPr sz="3600">
                <a:solidFill>
                  <a:srgbClr val="333399"/>
                </a:solidFill>
              </a:rPr>
              <a:t>(American)</a:t>
            </a:r>
            <a:endParaRPr sz="3600">
              <a:solidFill>
                <a:srgbClr val="333399"/>
              </a:solidFill>
            </a:endParaRP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