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Lst>
  <p:sldSz cx="9144000" cy="6858000"/>
  <p:notesSz cx="6858000" cy="9144000"/>
  <p:defaultTextStyle>
    <a:lvl1pPr>
      <a:defRPr sz="2400">
        <a:solidFill>
          <a:srgbClr val="0000FF"/>
        </a:solidFill>
        <a:latin typeface="Times New Roman"/>
        <a:ea typeface="Times New Roman"/>
        <a:cs typeface="Times New Roman"/>
        <a:sym typeface="Times New Roman"/>
      </a:defRPr>
    </a:lvl1pPr>
    <a:lvl2pPr indent="457200">
      <a:defRPr sz="2400">
        <a:solidFill>
          <a:srgbClr val="0000FF"/>
        </a:solidFill>
        <a:latin typeface="Times New Roman"/>
        <a:ea typeface="Times New Roman"/>
        <a:cs typeface="Times New Roman"/>
        <a:sym typeface="Times New Roman"/>
      </a:defRPr>
    </a:lvl2pPr>
    <a:lvl3pPr indent="914400">
      <a:defRPr sz="2400">
        <a:solidFill>
          <a:srgbClr val="0000FF"/>
        </a:solidFill>
        <a:latin typeface="Times New Roman"/>
        <a:ea typeface="Times New Roman"/>
        <a:cs typeface="Times New Roman"/>
        <a:sym typeface="Times New Roman"/>
      </a:defRPr>
    </a:lvl3pPr>
    <a:lvl4pPr indent="1371600">
      <a:defRPr sz="2400">
        <a:solidFill>
          <a:srgbClr val="0000FF"/>
        </a:solidFill>
        <a:latin typeface="Times New Roman"/>
        <a:ea typeface="Times New Roman"/>
        <a:cs typeface="Times New Roman"/>
        <a:sym typeface="Times New Roman"/>
      </a:defRPr>
    </a:lvl4pPr>
    <a:lvl5pPr indent="1828800">
      <a:defRPr sz="2400">
        <a:solidFill>
          <a:srgbClr val="0000FF"/>
        </a:solidFill>
        <a:latin typeface="Times New Roman"/>
        <a:ea typeface="Times New Roman"/>
        <a:cs typeface="Times New Roman"/>
        <a:sym typeface="Times New Roman"/>
      </a:defRPr>
    </a:lvl5pPr>
    <a:lvl6pPr>
      <a:defRPr sz="2400">
        <a:solidFill>
          <a:srgbClr val="0000FF"/>
        </a:solidFill>
        <a:latin typeface="Times New Roman"/>
        <a:ea typeface="Times New Roman"/>
        <a:cs typeface="Times New Roman"/>
        <a:sym typeface="Times New Roman"/>
      </a:defRPr>
    </a:lvl6pPr>
    <a:lvl7pPr>
      <a:defRPr sz="2400">
        <a:solidFill>
          <a:srgbClr val="0000FF"/>
        </a:solidFill>
        <a:latin typeface="Times New Roman"/>
        <a:ea typeface="Times New Roman"/>
        <a:cs typeface="Times New Roman"/>
        <a:sym typeface="Times New Roman"/>
      </a:defRPr>
    </a:lvl7pPr>
    <a:lvl8pPr>
      <a:defRPr sz="2400">
        <a:solidFill>
          <a:srgbClr val="0000FF"/>
        </a:solidFill>
        <a:latin typeface="Times New Roman"/>
        <a:ea typeface="Times New Roman"/>
        <a:cs typeface="Times New Roman"/>
        <a:sym typeface="Times New Roman"/>
      </a:defRPr>
    </a:lvl8pPr>
    <a:lvl9pPr>
      <a:defRPr sz="2400">
        <a:solidFill>
          <a:srgbClr val="0000FF"/>
        </a:solidFill>
        <a:latin typeface="Times New Roman"/>
        <a:ea typeface="Times New Roman"/>
        <a:cs typeface="Times New Roman"/>
        <a:sym typeface="Times New Roman"/>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Times New Roman"/>
          <a:ea typeface="Times New Roman"/>
          <a:cs typeface="Times New Roman"/>
        </a:font>
        <a:srgbClr val="0000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FF"/>
          </a:solidFill>
        </a:fill>
      </a:tcStyle>
    </a:wholeTbl>
    <a:band2H>
      <a:tcTxStyle b="def" i="def"/>
      <a:tcStyle>
        <a:tcBdr/>
        <a:fill>
          <a:solidFill>
            <a:srgbClr val="E6F6FF"/>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FF"/>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FF"/>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FF"/>
          </a:solidFill>
        </a:fill>
      </a:tcStyle>
    </a:firstRow>
  </a:tblStyle>
  <a:tblStyle styleId="{C7B018BB-80A7-4F77-B60F-C8B233D01FF8}" styleName="">
    <a:tblBg/>
    <a:wholeTbl>
      <a:tcTxStyle b="on" i="on">
        <a:font>
          <a:latin typeface="Times New Roman"/>
          <a:ea typeface="Times New Roman"/>
          <a:cs typeface="Times New Roman"/>
        </a:font>
        <a:srgbClr val="0000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2E2FF"/>
          </a:solidFill>
        </a:fill>
      </a:tcStyle>
    </a:wholeTbl>
    <a:band2H>
      <a:tcTxStyle b="def" i="def"/>
      <a:tcStyle>
        <a:tcBdr/>
        <a:fill>
          <a:solidFill>
            <a:srgbClr val="F1F1FF"/>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AAAFF"/>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AAAFF"/>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AAAFF"/>
          </a:solidFill>
        </a:fill>
      </a:tcStyle>
    </a:firstRow>
  </a:tblStyle>
  <a:tblStyle styleId="{EEE7283C-3CF3-47DC-8721-378D4A62B228}" styleName="">
    <a:tblBg/>
    <a:wholeTbl>
      <a:tcTxStyle b="on" i="on">
        <a:font>
          <a:latin typeface="Times New Roman"/>
          <a:ea typeface="Times New Roman"/>
          <a:cs typeface="Times New Roman"/>
        </a:font>
        <a:srgbClr val="0000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6F6CA"/>
          </a:solidFill>
        </a:fill>
      </a:tcStyle>
    </a:wholeTbl>
    <a:band2H>
      <a:tcTxStyle b="def" i="def"/>
      <a:tcStyle>
        <a:tcBdr/>
        <a:fill>
          <a:solidFill>
            <a:srgbClr val="FAFAE6"/>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7E700"/>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7E700"/>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7E700"/>
          </a:solidFill>
        </a:fill>
      </a:tcStyle>
    </a:firstRow>
  </a:tblStyle>
  <a:tblStyle styleId="{CF821DB8-F4EB-4A41-A1BA-3FCAFE7338EE}" styleName="">
    <a:tblBg/>
    <a:wholeTbl>
      <a:tcTxStyle b="on" i="on">
        <a:font>
          <a:latin typeface="Times New Roman"/>
          <a:ea typeface="Times New Roman"/>
          <a:cs typeface="Times New Roman"/>
        </a:font>
        <a:srgbClr val="0000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FF"/>
          </a:solidFill>
        </a:fill>
      </a:tcStyle>
    </a:wholeTbl>
    <a:band2H>
      <a:tcTxStyle b="def" i="def"/>
      <a:tcStyle>
        <a:tcBdr/>
        <a:fill>
          <a:solidFill>
            <a:srgbClr val="FFFFFF"/>
          </a:solidFill>
        </a:fill>
      </a:tcStyle>
    </a:band2H>
    <a:firstCol>
      <a:tcTxStyle b="on" i="on">
        <a:font>
          <a:latin typeface="Times New Roman"/>
          <a:ea typeface="Times New Roman"/>
          <a:cs typeface="Times New Roman"/>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FF"/>
          </a:solidFill>
        </a:fill>
      </a:tcStyle>
    </a:firstCol>
    <a:lastRow>
      <a:tcTxStyle b="on" i="on">
        <a:font>
          <a:latin typeface="Times New Roman"/>
          <a:ea typeface="Times New Roman"/>
          <a:cs typeface="Times New Roman"/>
        </a:font>
        <a:srgbClr val="0000FF"/>
      </a:tcTxStyle>
      <a:tcStyle>
        <a:tcBdr>
          <a:left>
            <a:ln w="12700" cap="flat">
              <a:noFill/>
              <a:miter lim="400000"/>
            </a:ln>
          </a:left>
          <a:right>
            <a:ln w="12700" cap="flat">
              <a:noFill/>
              <a:miter lim="400000"/>
            </a:ln>
          </a:right>
          <a:top>
            <a:ln w="50800" cap="flat">
              <a:solidFill>
                <a:srgbClr val="0000FF"/>
              </a:solidFill>
              <a:prstDash val="solid"/>
              <a:bevel/>
            </a:ln>
          </a:top>
          <a:bottom>
            <a:ln w="25400" cap="flat">
              <a:solidFill>
                <a:srgbClr val="0000FF"/>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Times New Roman"/>
          <a:ea typeface="Times New Roman"/>
          <a:cs typeface="Times New Roman"/>
        </a:font>
        <a:srgbClr val="FFFFFF"/>
      </a:tcTxStyle>
      <a:tcStyle>
        <a:tcBdr>
          <a:left>
            <a:ln w="12700" cap="flat">
              <a:noFill/>
              <a:miter lim="400000"/>
            </a:ln>
          </a:left>
          <a:right>
            <a:ln w="12700" cap="flat">
              <a:noFill/>
              <a:miter lim="400000"/>
            </a:ln>
          </a:right>
          <a:top>
            <a:ln w="25400" cap="flat">
              <a:solidFill>
                <a:srgbClr val="0000FF"/>
              </a:solidFill>
              <a:prstDash val="solid"/>
              <a:bevel/>
            </a:ln>
          </a:top>
          <a:bottom>
            <a:ln w="25400" cap="flat">
              <a:solidFill>
                <a:srgbClr val="0000FF"/>
              </a:solidFill>
              <a:prstDash val="solid"/>
              <a:bevel/>
            </a:ln>
          </a:bottom>
          <a:insideH>
            <a:ln w="12700" cap="flat">
              <a:noFill/>
              <a:miter lim="400000"/>
            </a:ln>
          </a:insideH>
          <a:insideV>
            <a:ln w="12700" cap="flat">
              <a:noFill/>
              <a:miter lim="400000"/>
            </a:ln>
          </a:insideV>
        </a:tcBdr>
        <a:fill>
          <a:solidFill>
            <a:srgbClr val="00CCFF"/>
          </a:solidFill>
        </a:fill>
      </a:tcStyle>
    </a:firstRow>
  </a:tblStyle>
  <a:tblStyle styleId="{33BA23B1-9221-436E-865A-0063620EA4FD}" styleName="">
    <a:tblBg/>
    <a:wholeTbl>
      <a:tcTxStyle b="on" i="on">
        <a:font>
          <a:latin typeface="Times New Roman"/>
          <a:ea typeface="Times New Roman"/>
          <a:cs typeface="Times New Roman"/>
        </a:font>
        <a:srgbClr val="0000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FF"/>
          </a:solidFill>
        </a:fill>
      </a:tcStyle>
    </a:wholeTbl>
    <a:band2H>
      <a:tcTxStyle b="def" i="def"/>
      <a:tcStyle>
        <a:tcBdr/>
        <a:fill>
          <a:solidFill>
            <a:srgbClr val="E6E6FF"/>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00FF"/>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00FF"/>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00FF"/>
          </a:solidFill>
        </a:fill>
      </a:tcStyle>
    </a:firstRow>
  </a:tblStyle>
  <a:tblStyle styleId="{2708684C-4D16-4618-839F-0558EEFCDFE6}" styleName="">
    <a:tblBg/>
    <a:wholeTb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alpha val="20000"/>
            </a:srgbClr>
          </a:solidFill>
        </a:fill>
      </a:tcStyle>
    </a:wholeTbl>
    <a:band2H>
      <a:tcTxStyle b="def" i="def"/>
      <a:tcStyle>
        <a:tcBdr/>
        <a:fill>
          <a:solidFill>
            <a:srgbClr val="FFFFFF"/>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alpha val="20000"/>
            </a:srgbClr>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508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no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254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hape 19"/>
          <p:cNvSpPr/>
          <p:nvPr>
            <p:ph type="sldImg"/>
          </p:nvPr>
        </p:nvSpPr>
        <p:spPr>
          <a:xfrm>
            <a:off x="1143000" y="685800"/>
            <a:ext cx="4572000" cy="3429000"/>
          </a:xfrm>
          <a:prstGeom prst="rect">
            <a:avLst/>
          </a:prstGeom>
        </p:spPr>
        <p:txBody>
          <a:bodyPr/>
          <a:lstStyle/>
          <a:p>
            <a:pPr lvl="0"/>
          </a:p>
        </p:txBody>
      </p:sp>
      <p:sp>
        <p:nvSpPr>
          <p:cNvPr id="20" name="Shape 20"/>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grpSp>
        <p:nvGrpSpPr>
          <p:cNvPr id="11" name="Group 11"/>
          <p:cNvGrpSpPr/>
          <p:nvPr/>
        </p:nvGrpSpPr>
        <p:grpSpPr>
          <a:xfrm>
            <a:off x="-7758113" y="1463674"/>
            <a:ext cx="16900526" cy="10795001"/>
            <a:chOff x="0" y="0"/>
            <a:chExt cx="16900524" cy="10795000"/>
          </a:xfrm>
        </p:grpSpPr>
        <p:sp>
          <p:nvSpPr>
            <p:cNvPr id="9" name="Shape 9"/>
            <p:cNvSpPr/>
            <p:nvPr/>
          </p:nvSpPr>
          <p:spPr>
            <a:xfrm>
              <a:off x="11029950" y="1246187"/>
              <a:ext cx="5870575" cy="41465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8896" y="21592"/>
                  </a:moveTo>
                  <a:lnTo>
                    <a:pt x="21600" y="21600"/>
                  </a:lnTo>
                  <a:lnTo>
                    <a:pt x="21600" y="18425"/>
                  </a:lnTo>
                  <a:lnTo>
                    <a:pt x="0" y="0"/>
                  </a:lnTo>
                  <a:lnTo>
                    <a:pt x="935" y="976"/>
                  </a:lnTo>
                  <a:lnTo>
                    <a:pt x="1706" y="1811"/>
                  </a:lnTo>
                  <a:lnTo>
                    <a:pt x="2576" y="2870"/>
                  </a:lnTo>
                  <a:lnTo>
                    <a:pt x="3417" y="3986"/>
                  </a:lnTo>
                  <a:lnTo>
                    <a:pt x="4649" y="5880"/>
                  </a:lnTo>
                  <a:lnTo>
                    <a:pt x="5742" y="7897"/>
                  </a:lnTo>
                  <a:lnTo>
                    <a:pt x="6536" y="9659"/>
                  </a:lnTo>
                  <a:lnTo>
                    <a:pt x="7231" y="11478"/>
                  </a:lnTo>
                  <a:lnTo>
                    <a:pt x="7774" y="13297"/>
                  </a:lnTo>
                  <a:lnTo>
                    <a:pt x="8177" y="14960"/>
                  </a:lnTo>
                  <a:lnTo>
                    <a:pt x="8452" y="16365"/>
                  </a:lnTo>
                  <a:lnTo>
                    <a:pt x="8703" y="18110"/>
                  </a:lnTo>
                  <a:lnTo>
                    <a:pt x="8826" y="19632"/>
                  </a:lnTo>
                  <a:lnTo>
                    <a:pt x="8896" y="21592"/>
                  </a:lnTo>
                </a:path>
              </a:pathLst>
            </a:custGeom>
            <a:gradFill flip="none" rotWithShape="1">
              <a:gsLst>
                <a:gs pos="0">
                  <a:srgbClr val="172F76"/>
                </a:gs>
                <a:gs pos="100000">
                  <a:srgbClr val="3366FF"/>
                </a:gs>
              </a:gsLst>
              <a:lin ang="0" scaled="0"/>
            </a:gradFill>
            <a:ln w="12700" cap="flat">
              <a:noFill/>
              <a:miter lim="400000"/>
            </a:ln>
            <a:effectLst/>
          </p:spPr>
          <p:txBody>
            <a:bodyPr wrap="square" lIns="0" tIns="0" rIns="0" bIns="0" numCol="1" anchor="t">
              <a:noAutofit/>
            </a:bodyPr>
            <a:lstStyle/>
            <a:p>
              <a:pPr lvl="0">
                <a:defRPr>
                  <a:solidFill>
                    <a:srgbClr val="FFFFFF"/>
                  </a:solidFill>
                </a:defRPr>
              </a:pPr>
            </a:p>
          </p:txBody>
        </p:sp>
        <p:sp>
          <p:nvSpPr>
            <p:cNvPr id="10" name="Shape 10"/>
            <p:cNvSpPr/>
            <p:nvPr/>
          </p:nvSpPr>
          <p:spPr>
            <a:xfrm>
              <a:off x="0" y="0"/>
              <a:ext cx="13452476" cy="10795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00"/>
                  </a:moveTo>
                  <a:cubicBezTo>
                    <a:pt x="21600" y="16765"/>
                    <a:pt x="16765" y="21600"/>
                    <a:pt x="10800" y="21600"/>
                  </a:cubicBezTo>
                  <a:cubicBezTo>
                    <a:pt x="4835" y="21600"/>
                    <a:pt x="0" y="16765"/>
                    <a:pt x="0" y="10800"/>
                  </a:cubicBezTo>
                  <a:cubicBezTo>
                    <a:pt x="0" y="4835"/>
                    <a:pt x="4835" y="0"/>
                    <a:pt x="10800" y="0"/>
                  </a:cubicBezTo>
                  <a:cubicBezTo>
                    <a:pt x="11366" y="0"/>
                    <a:pt x="11931" y="44"/>
                    <a:pt x="12490" y="133"/>
                  </a:cubicBezTo>
                </a:path>
              </a:pathLst>
            </a:custGeom>
            <a:noFill/>
            <a:ln w="12700" cap="sq">
              <a:solidFill>
                <a:srgbClr val="3366FF"/>
              </a:solidFill>
              <a:prstDash val="solid"/>
              <a:round/>
            </a:ln>
            <a:effectLst/>
          </p:spPr>
          <p:txBody>
            <a:bodyPr wrap="square" lIns="0" tIns="0" rIns="0" bIns="0" numCol="1" anchor="t">
              <a:noAutofit/>
            </a:bodyPr>
            <a:lstStyle/>
            <a:p>
              <a:pPr lvl="0">
                <a:defRPr>
                  <a:solidFill>
                    <a:srgbClr val="FFFFFF"/>
                  </a:solidFill>
                </a:defRPr>
              </a:pPr>
            </a:p>
          </p:txBody>
        </p:sp>
      </p:grpSp>
      <p:sp>
        <p:nvSpPr>
          <p:cNvPr id="12" name="Shape 12"/>
          <p:cNvSpPr/>
          <p:nvPr>
            <p:ph type="title"/>
          </p:nvPr>
        </p:nvSpPr>
        <p:spPr>
          <a:xfrm>
            <a:off x="1293812" y="0"/>
            <a:ext cx="7772401" cy="1905000"/>
          </a:xfrm>
          <a:prstGeom prst="rect">
            <a:avLst/>
          </a:prstGeom>
          <a:extLst>
            <a:ext uri="{C572A759-6A51-4108-AA02-DFA0A04FC94B}">
              <ma14:wrappingTextBoxFlag xmlns:ma14="http://schemas.microsoft.com/office/mac/drawingml/2011/main" val="1"/>
            </a:ext>
          </a:extLst>
        </p:spPr>
        <p:txBody>
          <a:bodyPr anchor="b"/>
          <a:lstStyle/>
          <a:p>
            <a:pPr lvl="0">
              <a:defRPr sz="1800">
                <a:solidFill>
                  <a:srgbClr val="000000"/>
                </a:solidFill>
                <a:effectLst/>
              </a:defRPr>
            </a:pPr>
            <a:r>
              <a:rPr sz="4400">
                <a:solidFill>
                  <a:srgbClr val="FFCC66"/>
                </a:solidFill>
                <a:effectLst>
                  <a:outerShdw sx="100000" sy="100000" kx="0" ky="0" algn="b" rotWithShape="0" blurRad="12700" dist="25400" dir="2700000">
                    <a:srgbClr val="000000"/>
                  </a:outerShdw>
                </a:effectLst>
              </a:rPr>
              <a:t>Click to edit Master title style</a:t>
            </a:r>
          </a:p>
        </p:txBody>
      </p:sp>
      <p:sp>
        <p:nvSpPr>
          <p:cNvPr id="13" name="Shape 13"/>
          <p:cNvSpPr/>
          <p:nvPr>
            <p:ph type="body" idx="1"/>
          </p:nvPr>
        </p:nvSpPr>
        <p:spPr>
          <a:xfrm>
            <a:off x="3429000" y="2085975"/>
            <a:ext cx="5638800" cy="2752725"/>
          </a:xfrm>
          <a:prstGeom prst="rect">
            <a:avLst/>
          </a:prstGeom>
          <a:extLst>
            <a:ext uri="{C572A759-6A51-4108-AA02-DFA0A04FC94B}">
              <ma14:wrappingTextBoxFlag xmlns:ma14="http://schemas.microsoft.com/office/mac/drawingml/2011/main" val="1"/>
            </a:ext>
          </a:extLst>
        </p:spPr>
        <p:txBody>
          <a:bodyPr/>
          <a:lstStyle>
            <a:lvl1pPr marL="0" indent="0">
              <a:lnSpc>
                <a:spcPct val="70000"/>
              </a:lnSpc>
              <a:buClrTx/>
              <a:buSzTx/>
              <a:buFontTx/>
              <a:buNone/>
            </a:lvl1pPr>
          </a:lstStyle>
          <a:p>
            <a:pPr lvl="0">
              <a:defRPr sz="1800">
                <a:solidFill>
                  <a:srgbClr val="000000"/>
                </a:solidFill>
              </a:defRPr>
            </a:pPr>
            <a:r>
              <a:rPr sz="3200">
                <a:solidFill>
                  <a:srgbClr val="FFFFFF"/>
                </a:solidFill>
              </a:rPr>
              <a:t>Click to edit Master subtitle style</a:t>
            </a:r>
          </a:p>
        </p:txBody>
      </p:sp>
      <p:sp>
        <p:nvSpPr>
          <p:cNvPr id="14" name="Shape 1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6" name="Shape 16"/>
          <p:cNvSpPr/>
          <p:nvPr>
            <p:ph type="sldNum" sz="quarter" idx="2"/>
          </p:nvPr>
        </p:nvSpPr>
        <p:spPr>
          <a:prstGeom prst="rect">
            <a:avLst/>
          </a:prstGeom>
        </p:spPr>
        <p:txBody>
          <a:bodyPr/>
          <a:lstStyle/>
          <a:p>
            <a:pPr lvl="0"/>
            <a:fld id="{86CB4B4D-7CA3-9044-876B-883B54F8677D}" type="slidenum"/>
          </a:p>
        </p:txBody>
      </p:sp>
      <p:sp>
        <p:nvSpPr>
          <p:cNvPr id="17" name="Shape 17"/>
          <p:cNvSpPr/>
          <p:nvPr>
            <p:ph type="title"/>
          </p:nvPr>
        </p:nvSpPr>
        <p:spPr>
          <a:prstGeom prst="rect">
            <a:avLst/>
          </a:prstGeom>
        </p:spPr>
        <p:txBody>
          <a:bodyPr/>
          <a:lstStyle/>
          <a:p>
            <a:pPr lvl="0"/>
          </a:p>
        </p:txBody>
      </p:sp>
      <p:sp>
        <p:nvSpPr>
          <p:cNvPr id="18" name="Shape 18"/>
          <p:cNvSpPr/>
          <p:nvPr>
            <p:ph type="body" idx="1"/>
          </p:nvPr>
        </p:nvSpPr>
        <p:spPr>
          <a:prstGeom prst="rect">
            <a:avLst/>
          </a:prstGeom>
        </p:spPr>
        <p:txBody>
          <a:bodyPr/>
          <a:lstStyle/>
          <a:p>
            <a:pPr lvl="0"/>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FF"/>
            </a:gs>
            <a:gs pos="100000">
              <a:srgbClr val="000000"/>
            </a:gs>
          </a:gsLst>
          <a:lin ang="0" scaled="0"/>
        </a:gradFill>
      </p:bgPr>
    </p:bg>
    <p:spTree>
      <p:nvGrpSpPr>
        <p:cNvPr id="1" name=""/>
        <p:cNvGrpSpPr/>
        <p:nvPr/>
      </p:nvGrpSpPr>
      <p:grpSpPr>
        <a:xfrm>
          <a:off x="0" y="0"/>
          <a:ext cx="0" cy="0"/>
          <a:chOff x="0" y="0"/>
          <a:chExt cx="0" cy="0"/>
        </a:xfrm>
      </p:grpSpPr>
      <p:grpSp>
        <p:nvGrpSpPr>
          <p:cNvPr id="4" name="Group 4"/>
          <p:cNvGrpSpPr/>
          <p:nvPr/>
        </p:nvGrpSpPr>
        <p:grpSpPr>
          <a:xfrm>
            <a:off x="-8405813" y="4762"/>
            <a:ext cx="17537113" cy="13690601"/>
            <a:chOff x="0" y="0"/>
            <a:chExt cx="17537112" cy="13690600"/>
          </a:xfrm>
        </p:grpSpPr>
        <p:sp>
          <p:nvSpPr>
            <p:cNvPr id="2" name="Shape 2"/>
            <p:cNvSpPr/>
            <p:nvPr/>
          </p:nvSpPr>
          <p:spPr>
            <a:xfrm>
              <a:off x="13793787" y="1581150"/>
              <a:ext cx="3743326" cy="52593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450" y="21593"/>
                  </a:moveTo>
                  <a:lnTo>
                    <a:pt x="21600" y="21600"/>
                  </a:lnTo>
                  <a:lnTo>
                    <a:pt x="21600" y="9369"/>
                  </a:lnTo>
                  <a:lnTo>
                    <a:pt x="0" y="0"/>
                  </a:lnTo>
                  <a:lnTo>
                    <a:pt x="1841" y="978"/>
                  </a:lnTo>
                  <a:lnTo>
                    <a:pt x="3353" y="1819"/>
                  </a:lnTo>
                  <a:lnTo>
                    <a:pt x="5056" y="2875"/>
                  </a:lnTo>
                  <a:lnTo>
                    <a:pt x="6705" y="3990"/>
                  </a:lnTo>
                  <a:lnTo>
                    <a:pt x="9124" y="5887"/>
                  </a:lnTo>
                  <a:lnTo>
                    <a:pt x="11267" y="7902"/>
                  </a:lnTo>
                  <a:lnTo>
                    <a:pt x="12824" y="9662"/>
                  </a:lnTo>
                  <a:lnTo>
                    <a:pt x="14180" y="11481"/>
                  </a:lnTo>
                  <a:lnTo>
                    <a:pt x="15252" y="13300"/>
                  </a:lnTo>
                  <a:lnTo>
                    <a:pt x="16040" y="14963"/>
                  </a:lnTo>
                  <a:lnTo>
                    <a:pt x="16571" y="16371"/>
                  </a:lnTo>
                  <a:lnTo>
                    <a:pt x="17066" y="18112"/>
                  </a:lnTo>
                  <a:lnTo>
                    <a:pt x="17313" y="19638"/>
                  </a:lnTo>
                  <a:lnTo>
                    <a:pt x="17450" y="21593"/>
                  </a:lnTo>
                </a:path>
              </a:pathLst>
            </a:custGeom>
            <a:gradFill flip="none" rotWithShape="1">
              <a:gsLst>
                <a:gs pos="0">
                  <a:srgbClr val="172F76"/>
                </a:gs>
                <a:gs pos="100000">
                  <a:srgbClr val="3366FF"/>
                </a:gs>
              </a:gsLst>
              <a:lin ang="0" scaled="0"/>
            </a:gradFill>
            <a:ln w="12700" cap="flat">
              <a:noFill/>
              <a:miter lim="400000"/>
            </a:ln>
            <a:effectLst/>
          </p:spPr>
          <p:txBody>
            <a:bodyPr wrap="square" lIns="0" tIns="0" rIns="0" bIns="0" numCol="1" anchor="t">
              <a:noAutofit/>
            </a:bodyPr>
            <a:lstStyle/>
            <a:p>
              <a:pPr lvl="0">
                <a:defRPr>
                  <a:solidFill>
                    <a:srgbClr val="FFFFFF"/>
                  </a:solidFill>
                </a:defRPr>
              </a:pPr>
            </a:p>
          </p:txBody>
        </p:sp>
        <p:sp>
          <p:nvSpPr>
            <p:cNvPr id="3" name="Shape 3"/>
            <p:cNvSpPr/>
            <p:nvPr/>
          </p:nvSpPr>
          <p:spPr>
            <a:xfrm>
              <a:off x="0" y="0"/>
              <a:ext cx="16821150" cy="136906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00"/>
                  </a:moveTo>
                  <a:cubicBezTo>
                    <a:pt x="21600" y="16765"/>
                    <a:pt x="16765" y="21600"/>
                    <a:pt x="10800" y="21600"/>
                  </a:cubicBezTo>
                  <a:cubicBezTo>
                    <a:pt x="4835" y="21600"/>
                    <a:pt x="0" y="16765"/>
                    <a:pt x="0" y="10800"/>
                  </a:cubicBezTo>
                  <a:cubicBezTo>
                    <a:pt x="0" y="4835"/>
                    <a:pt x="4835" y="0"/>
                    <a:pt x="10800" y="0"/>
                  </a:cubicBezTo>
                </a:path>
              </a:pathLst>
            </a:custGeom>
            <a:noFill/>
            <a:ln w="12700" cap="sq">
              <a:solidFill>
                <a:srgbClr val="3366FF"/>
              </a:solidFill>
              <a:prstDash val="solid"/>
              <a:round/>
            </a:ln>
            <a:effectLst/>
          </p:spPr>
          <p:txBody>
            <a:bodyPr wrap="square" lIns="0" tIns="0" rIns="0" bIns="0" numCol="1" anchor="t">
              <a:noAutofit/>
            </a:bodyPr>
            <a:lstStyle/>
            <a:p>
              <a:pPr lvl="0">
                <a:defRPr>
                  <a:solidFill>
                    <a:srgbClr val="FFFFFF"/>
                  </a:solidFill>
                </a:defRPr>
              </a:pPr>
            </a:p>
          </p:txBody>
        </p:sp>
      </p:grpSp>
      <p:sp>
        <p:nvSpPr>
          <p:cNvPr id="5" name="Shape 5"/>
          <p:cNvSpPr/>
          <p:nvPr>
            <p:ph type="sldNum" sz="quarter" idx="2"/>
          </p:nvPr>
        </p:nvSpPr>
        <p:spPr>
          <a:xfrm>
            <a:off x="7199312" y="6199435"/>
            <a:ext cx="317501" cy="329953"/>
          </a:xfrm>
          <a:prstGeom prst="rect">
            <a:avLst/>
          </a:prstGeom>
          <a:ln w="12700">
            <a:miter lim="400000"/>
          </a:ln>
        </p:spPr>
        <p:txBody>
          <a:bodyPr wrap="none" lIns="0" tIns="0" rIns="0" bIns="0" anchor="b">
            <a:spAutoFit/>
          </a:bodyPr>
          <a:lstStyle>
            <a:lvl1pPr>
              <a:defRPr>
                <a:solidFill>
                  <a:srgbClr val="FFFFFF"/>
                </a:solidFill>
              </a:defRPr>
            </a:lvl1pPr>
          </a:lstStyle>
          <a:p>
            <a:pPr lvl="0"/>
            <a:fld id="{86CB4B4D-7CA3-9044-876B-883B54F8677D}" type="slidenum"/>
          </a:p>
        </p:txBody>
      </p:sp>
      <p:sp>
        <p:nvSpPr>
          <p:cNvPr id="6" name="Shape 6"/>
          <p:cNvSpPr/>
          <p:nvPr>
            <p:ph type="title"/>
          </p:nvPr>
        </p:nvSpPr>
        <p:spPr>
          <a:xfrm>
            <a:off x="682625" y="381000"/>
            <a:ext cx="8080375" cy="1600200"/>
          </a:xfrm>
          <a:prstGeom prst="rect">
            <a:avLst/>
          </a:prstGeom>
          <a:ln w="12700">
            <a:miter lim="400000"/>
          </a:ln>
        </p:spPr>
        <p:txBody>
          <a:bodyPr lIns="46037" tIns="46037" rIns="46037" bIns="46037" anchor="ctr"/>
          <a:lstStyle/>
          <a:p>
            <a:pPr lvl="0"/>
          </a:p>
        </p:txBody>
      </p:sp>
      <p:sp>
        <p:nvSpPr>
          <p:cNvPr id="7" name="Shape 7"/>
          <p:cNvSpPr/>
          <p:nvPr>
            <p:ph type="body" idx="1"/>
          </p:nvPr>
        </p:nvSpPr>
        <p:spPr>
          <a:xfrm>
            <a:off x="682625" y="1981200"/>
            <a:ext cx="7772400" cy="4876800"/>
          </a:xfrm>
          <a:prstGeom prst="rect">
            <a:avLst/>
          </a:prstGeom>
          <a:ln w="12700">
            <a:miter lim="400000"/>
          </a:ln>
        </p:spPr>
        <p:txBody>
          <a:bodyPr lIns="46037" tIns="46037" rIns="46037" bIns="46037"/>
          <a:lstStyle/>
          <a:p>
            <a:pPr lvl="0"/>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Lst>
  <p:transition spd="med" advClick="1"/>
  <p:txStyles>
    <p:titleStyle>
      <a:lvl1pPr>
        <a:defRPr sz="4400">
          <a:solidFill>
            <a:srgbClr val="FFCC66"/>
          </a:solidFill>
          <a:effectLst>
            <a:outerShdw sx="100000" sy="100000" kx="0" ky="0" algn="b" rotWithShape="0" blurRad="12700" dist="25400" dir="2700000">
              <a:srgbClr val="000000"/>
            </a:outerShdw>
          </a:effectLst>
          <a:latin typeface="Arial"/>
          <a:ea typeface="Arial"/>
          <a:cs typeface="Arial"/>
          <a:sym typeface="Arial"/>
        </a:defRPr>
      </a:lvl1pPr>
      <a:lvl2pPr>
        <a:defRPr sz="4400">
          <a:solidFill>
            <a:srgbClr val="FFCC66"/>
          </a:solidFill>
          <a:effectLst>
            <a:outerShdw sx="100000" sy="100000" kx="0" ky="0" algn="b" rotWithShape="0" blurRad="12700" dist="25400" dir="2700000">
              <a:srgbClr val="000000"/>
            </a:outerShdw>
          </a:effectLst>
          <a:latin typeface="Arial"/>
          <a:ea typeface="Arial"/>
          <a:cs typeface="Arial"/>
          <a:sym typeface="Arial"/>
        </a:defRPr>
      </a:lvl2pPr>
      <a:lvl3pPr>
        <a:defRPr sz="4400">
          <a:solidFill>
            <a:srgbClr val="FFCC66"/>
          </a:solidFill>
          <a:effectLst>
            <a:outerShdw sx="100000" sy="100000" kx="0" ky="0" algn="b" rotWithShape="0" blurRad="12700" dist="25400" dir="2700000">
              <a:srgbClr val="000000"/>
            </a:outerShdw>
          </a:effectLst>
          <a:latin typeface="Arial"/>
          <a:ea typeface="Arial"/>
          <a:cs typeface="Arial"/>
          <a:sym typeface="Arial"/>
        </a:defRPr>
      </a:lvl3pPr>
      <a:lvl4pPr>
        <a:defRPr sz="4400">
          <a:solidFill>
            <a:srgbClr val="FFCC66"/>
          </a:solidFill>
          <a:effectLst>
            <a:outerShdw sx="100000" sy="100000" kx="0" ky="0" algn="b" rotWithShape="0" blurRad="12700" dist="25400" dir="2700000">
              <a:srgbClr val="000000"/>
            </a:outerShdw>
          </a:effectLst>
          <a:latin typeface="Arial"/>
          <a:ea typeface="Arial"/>
          <a:cs typeface="Arial"/>
          <a:sym typeface="Arial"/>
        </a:defRPr>
      </a:lvl4pPr>
      <a:lvl5pPr>
        <a:defRPr sz="4400">
          <a:solidFill>
            <a:srgbClr val="FFCC66"/>
          </a:solidFill>
          <a:effectLst>
            <a:outerShdw sx="100000" sy="100000" kx="0" ky="0" algn="b" rotWithShape="0" blurRad="12700" dist="25400" dir="2700000">
              <a:srgbClr val="000000"/>
            </a:outerShdw>
          </a:effectLst>
          <a:latin typeface="Arial"/>
          <a:ea typeface="Arial"/>
          <a:cs typeface="Arial"/>
          <a:sym typeface="Arial"/>
        </a:defRPr>
      </a:lvl5pPr>
      <a:lvl6pPr indent="457200">
        <a:defRPr sz="4400">
          <a:solidFill>
            <a:srgbClr val="FFCC66"/>
          </a:solidFill>
          <a:effectLst>
            <a:outerShdw sx="100000" sy="100000" kx="0" ky="0" algn="b" rotWithShape="0" blurRad="12700" dist="25400" dir="2700000">
              <a:srgbClr val="000000"/>
            </a:outerShdw>
          </a:effectLst>
          <a:latin typeface="Arial"/>
          <a:ea typeface="Arial"/>
          <a:cs typeface="Arial"/>
          <a:sym typeface="Arial"/>
        </a:defRPr>
      </a:lvl6pPr>
      <a:lvl7pPr indent="914400">
        <a:defRPr sz="4400">
          <a:solidFill>
            <a:srgbClr val="FFCC66"/>
          </a:solidFill>
          <a:effectLst>
            <a:outerShdw sx="100000" sy="100000" kx="0" ky="0" algn="b" rotWithShape="0" blurRad="12700" dist="25400" dir="2700000">
              <a:srgbClr val="000000"/>
            </a:outerShdw>
          </a:effectLst>
          <a:latin typeface="Arial"/>
          <a:ea typeface="Arial"/>
          <a:cs typeface="Arial"/>
          <a:sym typeface="Arial"/>
        </a:defRPr>
      </a:lvl7pPr>
      <a:lvl8pPr indent="1371600">
        <a:defRPr sz="4400">
          <a:solidFill>
            <a:srgbClr val="FFCC66"/>
          </a:solidFill>
          <a:effectLst>
            <a:outerShdw sx="100000" sy="100000" kx="0" ky="0" algn="b" rotWithShape="0" blurRad="12700" dist="25400" dir="2700000">
              <a:srgbClr val="000000"/>
            </a:outerShdw>
          </a:effectLst>
          <a:latin typeface="Arial"/>
          <a:ea typeface="Arial"/>
          <a:cs typeface="Arial"/>
          <a:sym typeface="Arial"/>
        </a:defRPr>
      </a:lvl8pPr>
      <a:lvl9pPr indent="1828800">
        <a:defRPr sz="4400">
          <a:solidFill>
            <a:srgbClr val="FFCC66"/>
          </a:solidFill>
          <a:effectLst>
            <a:outerShdw sx="100000" sy="100000" kx="0" ky="0" algn="b" rotWithShape="0" blurRad="12700" dist="25400" dir="2700000">
              <a:srgbClr val="000000"/>
            </a:outerShdw>
          </a:effectLst>
          <a:latin typeface="Arial"/>
          <a:ea typeface="Arial"/>
          <a:cs typeface="Arial"/>
          <a:sym typeface="Arial"/>
        </a:defRPr>
      </a:lvl9pPr>
    </p:titleStyle>
    <p:bodyStyle>
      <a:lvl1pPr marL="342900" indent="-342900">
        <a:lnSpc>
          <a:spcPct val="90000"/>
        </a:lnSpc>
        <a:spcBef>
          <a:spcPts val="700"/>
        </a:spcBef>
        <a:buClr>
          <a:srgbClr val="FFCC66"/>
        </a:buClr>
        <a:buSzPct val="75000"/>
        <a:buFont typeface="Wingdings"/>
        <a:buChar char="•"/>
        <a:defRPr sz="3200">
          <a:solidFill>
            <a:srgbClr val="FFFFFF"/>
          </a:solidFill>
          <a:latin typeface="Times New Roman"/>
          <a:ea typeface="Times New Roman"/>
          <a:cs typeface="Times New Roman"/>
          <a:sym typeface="Times New Roman"/>
        </a:defRPr>
      </a:lvl1pPr>
      <a:lvl2pPr marL="783771" indent="-326571">
        <a:lnSpc>
          <a:spcPct val="90000"/>
        </a:lnSpc>
        <a:spcBef>
          <a:spcPts val="700"/>
        </a:spcBef>
        <a:buClr>
          <a:srgbClr val="FFCC66"/>
        </a:buClr>
        <a:buSzPct val="100000"/>
        <a:buFont typeface="Wingdings"/>
        <a:buChar char="–"/>
        <a:defRPr sz="3200">
          <a:solidFill>
            <a:srgbClr val="FFFFFF"/>
          </a:solidFill>
          <a:latin typeface="Times New Roman"/>
          <a:ea typeface="Times New Roman"/>
          <a:cs typeface="Times New Roman"/>
          <a:sym typeface="Times New Roman"/>
        </a:defRPr>
      </a:lvl2pPr>
      <a:lvl3pPr marL="1219200" indent="-304800">
        <a:lnSpc>
          <a:spcPct val="90000"/>
        </a:lnSpc>
        <a:spcBef>
          <a:spcPts val="700"/>
        </a:spcBef>
        <a:buClr>
          <a:srgbClr val="FFCC66"/>
        </a:buClr>
        <a:buSzPct val="65000"/>
        <a:buFont typeface="Wingdings"/>
        <a:buChar char="●"/>
        <a:defRPr sz="3200">
          <a:solidFill>
            <a:srgbClr val="FFFFFF"/>
          </a:solidFill>
          <a:latin typeface="Times New Roman"/>
          <a:ea typeface="Times New Roman"/>
          <a:cs typeface="Times New Roman"/>
          <a:sym typeface="Times New Roman"/>
        </a:defRPr>
      </a:lvl3pPr>
      <a:lvl4pPr marL="1737360" indent="-365760">
        <a:lnSpc>
          <a:spcPct val="90000"/>
        </a:lnSpc>
        <a:spcBef>
          <a:spcPts val="700"/>
        </a:spcBef>
        <a:buClr>
          <a:srgbClr val="FFCC66"/>
        </a:buClr>
        <a:buSzPct val="100000"/>
        <a:buFont typeface="Wingdings"/>
        <a:buChar char="–"/>
        <a:defRPr sz="3200">
          <a:solidFill>
            <a:srgbClr val="FFFFFF"/>
          </a:solidFill>
          <a:latin typeface="Times New Roman"/>
          <a:ea typeface="Times New Roman"/>
          <a:cs typeface="Times New Roman"/>
          <a:sym typeface="Times New Roman"/>
        </a:defRPr>
      </a:lvl4pPr>
      <a:lvl5pPr marL="2235200" indent="-406400">
        <a:lnSpc>
          <a:spcPct val="90000"/>
        </a:lnSpc>
        <a:spcBef>
          <a:spcPts val="700"/>
        </a:spcBef>
        <a:buClr>
          <a:srgbClr val="FFCC66"/>
        </a:buClr>
        <a:buSzPct val="100000"/>
        <a:buFont typeface="Wingdings"/>
        <a:buChar char="•"/>
        <a:defRPr sz="3200">
          <a:solidFill>
            <a:srgbClr val="FFFFFF"/>
          </a:solidFill>
          <a:latin typeface="Times New Roman"/>
          <a:ea typeface="Times New Roman"/>
          <a:cs typeface="Times New Roman"/>
          <a:sym typeface="Times New Roman"/>
        </a:defRPr>
      </a:lvl5pPr>
      <a:lvl6pPr marL="2692400" indent="-406400">
        <a:lnSpc>
          <a:spcPct val="90000"/>
        </a:lnSpc>
        <a:spcBef>
          <a:spcPts val="700"/>
        </a:spcBef>
        <a:buClr>
          <a:srgbClr val="FFCC66"/>
        </a:buClr>
        <a:buSzPct val="100000"/>
        <a:buFont typeface="Wingdings"/>
        <a:buChar char="•"/>
        <a:defRPr sz="3200">
          <a:solidFill>
            <a:srgbClr val="FFFFFF"/>
          </a:solidFill>
          <a:latin typeface="Times New Roman"/>
          <a:ea typeface="Times New Roman"/>
          <a:cs typeface="Times New Roman"/>
          <a:sym typeface="Times New Roman"/>
        </a:defRPr>
      </a:lvl6pPr>
      <a:lvl7pPr marL="3149600" indent="-406400">
        <a:lnSpc>
          <a:spcPct val="90000"/>
        </a:lnSpc>
        <a:spcBef>
          <a:spcPts val="700"/>
        </a:spcBef>
        <a:buClr>
          <a:srgbClr val="FFCC66"/>
        </a:buClr>
        <a:buSzPct val="100000"/>
        <a:buFont typeface="Wingdings"/>
        <a:buChar char="•"/>
        <a:defRPr sz="3200">
          <a:solidFill>
            <a:srgbClr val="FFFFFF"/>
          </a:solidFill>
          <a:latin typeface="Times New Roman"/>
          <a:ea typeface="Times New Roman"/>
          <a:cs typeface="Times New Roman"/>
          <a:sym typeface="Times New Roman"/>
        </a:defRPr>
      </a:lvl7pPr>
      <a:lvl8pPr marL="3606800" indent="-406400">
        <a:lnSpc>
          <a:spcPct val="90000"/>
        </a:lnSpc>
        <a:spcBef>
          <a:spcPts val="700"/>
        </a:spcBef>
        <a:buClr>
          <a:srgbClr val="FFCC66"/>
        </a:buClr>
        <a:buSzPct val="100000"/>
        <a:buFont typeface="Wingdings"/>
        <a:buChar char="•"/>
        <a:defRPr sz="3200">
          <a:solidFill>
            <a:srgbClr val="FFFFFF"/>
          </a:solidFill>
          <a:latin typeface="Times New Roman"/>
          <a:ea typeface="Times New Roman"/>
          <a:cs typeface="Times New Roman"/>
          <a:sym typeface="Times New Roman"/>
        </a:defRPr>
      </a:lvl8pPr>
      <a:lvl9pPr marL="4064000" indent="-406400">
        <a:lnSpc>
          <a:spcPct val="90000"/>
        </a:lnSpc>
        <a:spcBef>
          <a:spcPts val="700"/>
        </a:spcBef>
        <a:buClr>
          <a:srgbClr val="FFCC66"/>
        </a:buClr>
        <a:buSzPct val="100000"/>
        <a:buFont typeface="Wingdings"/>
        <a:buChar char="•"/>
        <a:defRPr sz="3200">
          <a:solidFill>
            <a:srgbClr val="FFFFFF"/>
          </a:solidFill>
          <a:latin typeface="Times New Roman"/>
          <a:ea typeface="Times New Roman"/>
          <a:cs typeface="Times New Roman"/>
          <a:sym typeface="Times New Roman"/>
        </a:defRPr>
      </a:lvl9pPr>
    </p:bodyStyle>
    <p:otherStyle>
      <a:lvl1pPr>
        <a:defRPr sz="2400">
          <a:solidFill>
            <a:schemeClr val="tx1"/>
          </a:solidFill>
          <a:latin typeface="+mn-lt"/>
          <a:ea typeface="+mn-ea"/>
          <a:cs typeface="+mn-cs"/>
          <a:sym typeface="Times New Roman"/>
        </a:defRPr>
      </a:lvl1pPr>
      <a:lvl2pPr indent="457200">
        <a:defRPr sz="2400">
          <a:solidFill>
            <a:schemeClr val="tx1"/>
          </a:solidFill>
          <a:latin typeface="+mn-lt"/>
          <a:ea typeface="+mn-ea"/>
          <a:cs typeface="+mn-cs"/>
          <a:sym typeface="Times New Roman"/>
        </a:defRPr>
      </a:lvl2pPr>
      <a:lvl3pPr indent="914400">
        <a:defRPr sz="2400">
          <a:solidFill>
            <a:schemeClr val="tx1"/>
          </a:solidFill>
          <a:latin typeface="+mn-lt"/>
          <a:ea typeface="+mn-ea"/>
          <a:cs typeface="+mn-cs"/>
          <a:sym typeface="Times New Roman"/>
        </a:defRPr>
      </a:lvl3pPr>
      <a:lvl4pPr indent="1371600">
        <a:defRPr sz="2400">
          <a:solidFill>
            <a:schemeClr val="tx1"/>
          </a:solidFill>
          <a:latin typeface="+mn-lt"/>
          <a:ea typeface="+mn-ea"/>
          <a:cs typeface="+mn-cs"/>
          <a:sym typeface="Times New Roman"/>
        </a:defRPr>
      </a:lvl4pPr>
      <a:lvl5pPr indent="1828800">
        <a:defRPr sz="2400">
          <a:solidFill>
            <a:schemeClr val="tx1"/>
          </a:solidFill>
          <a:latin typeface="+mn-lt"/>
          <a:ea typeface="+mn-ea"/>
          <a:cs typeface="+mn-cs"/>
          <a:sym typeface="Times New Roman"/>
        </a:defRPr>
      </a:lvl5pPr>
      <a:lvl6pPr>
        <a:defRPr sz="2400">
          <a:solidFill>
            <a:schemeClr val="tx1"/>
          </a:solidFill>
          <a:latin typeface="+mn-lt"/>
          <a:ea typeface="+mn-ea"/>
          <a:cs typeface="+mn-cs"/>
          <a:sym typeface="Times New Roman"/>
        </a:defRPr>
      </a:lvl6pPr>
      <a:lvl7pPr>
        <a:defRPr sz="2400">
          <a:solidFill>
            <a:schemeClr val="tx1"/>
          </a:solidFill>
          <a:latin typeface="+mn-lt"/>
          <a:ea typeface="+mn-ea"/>
          <a:cs typeface="+mn-cs"/>
          <a:sym typeface="Times New Roman"/>
        </a:defRPr>
      </a:lvl7pPr>
      <a:lvl8pPr>
        <a:defRPr sz="2400">
          <a:solidFill>
            <a:schemeClr val="tx1"/>
          </a:solidFill>
          <a:latin typeface="+mn-lt"/>
          <a:ea typeface="+mn-ea"/>
          <a:cs typeface="+mn-cs"/>
          <a:sym typeface="Times New Roman"/>
        </a:defRPr>
      </a:lvl8pPr>
      <a:lvl9pPr>
        <a:defRPr sz="2400">
          <a:solidFill>
            <a:schemeClr val="tx1"/>
          </a:solidFill>
          <a:latin typeface="+mn-lt"/>
          <a:ea typeface="+mn-ea"/>
          <a:cs typeface="+mn-cs"/>
          <a:sym typeface="Times New Roman"/>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 name="Shape 22"/>
          <p:cNvSpPr/>
          <p:nvPr/>
        </p:nvSpPr>
        <p:spPr>
          <a:xfrm>
            <a:off x="1295400" y="6450613"/>
            <a:ext cx="1882169" cy="287724"/>
          </a:xfrm>
          <a:prstGeom prst="rect">
            <a:avLst/>
          </a:prstGeom>
          <a:ln w="12700">
            <a:miter lim="400000"/>
          </a:ln>
          <a:extLst>
            <a:ext uri="{C572A759-6A51-4108-AA02-DFA0A04FC94B}">
              <ma14:wrappingTextBoxFlag xmlns:ma14="http://schemas.microsoft.com/office/mac/drawingml/2011/main" val="1"/>
            </a:ext>
          </a:extLst>
        </p:spPr>
        <p:txBody>
          <a:bodyPr wrap="none" lIns="46037" tIns="46037" rIns="46037" bIns="46037" anchor="ctr">
            <a:spAutoFit/>
          </a:bodyPr>
          <a:lstStyle>
            <a:lvl1pPr>
              <a:defRPr sz="1400">
                <a:solidFill>
                  <a:srgbClr val="FFFFFF"/>
                </a:solidFill>
              </a:defRPr>
            </a:lvl1pPr>
          </a:lstStyle>
          <a:p>
            <a:pPr lvl="0">
              <a:defRPr sz="1800">
                <a:solidFill>
                  <a:srgbClr val="000000"/>
                </a:solidFill>
              </a:defRPr>
            </a:pPr>
            <a:r>
              <a:rPr sz="1400">
                <a:solidFill>
                  <a:srgbClr val="FFFFFF"/>
                </a:solidFill>
              </a:rPr>
              <a:t>Holcaust Literature 2007</a:t>
            </a:r>
          </a:p>
        </p:txBody>
      </p:sp>
      <p:sp>
        <p:nvSpPr>
          <p:cNvPr id="23" name="Shape 23"/>
          <p:cNvSpPr/>
          <p:nvPr>
            <p:ph type="sldNum" sz="quarter" idx="2"/>
          </p:nvPr>
        </p:nvSpPr>
        <p:spPr>
          <a:xfrm>
            <a:off x="7199312" y="6148387"/>
            <a:ext cx="1905001" cy="381001"/>
          </a:xfrm>
          <a:prstGeom prst="rect">
            <a:avLst/>
          </a:prstGeom>
          <a:extLst>
            <a:ext uri="{C572A759-6A51-4108-AA02-DFA0A04FC94B}">
              <ma14:wrappingTextBoxFlag xmlns:ma14="http://schemas.microsoft.com/office/mac/drawingml/2011/main" val="1"/>
            </a:ext>
          </a:extLst>
        </p:spPr>
        <p:txBody>
          <a:bodyPr wrap="square">
            <a:normAutofit fontScale="100000" lnSpcReduction="0"/>
          </a:bodyPr>
          <a:lstStyle/>
          <a:p>
            <a:pPr lvl="1" algn="r">
              <a:defRPr sz="1800">
                <a:solidFill>
                  <a:srgbClr val="000000"/>
                </a:solidFill>
              </a:defRPr>
            </a:pPr>
            <a:fld id="{86CB4B4D-7CA3-9044-876B-883B54F8677D}" type="slidenum">
              <a:rPr sz="1400">
                <a:solidFill>
                  <a:srgbClr val="FFFFFF"/>
                </a:solidFill>
                <a:latin typeface="Arial"/>
                <a:ea typeface="Arial"/>
                <a:cs typeface="Arial"/>
                <a:sym typeface="Arial"/>
              </a:rPr>
            </a:fld>
          </a:p>
        </p:txBody>
      </p:sp>
      <p:sp>
        <p:nvSpPr>
          <p:cNvPr id="24" name="Shape 24"/>
          <p:cNvSpPr/>
          <p:nvPr>
            <p:ph type="title"/>
          </p:nvPr>
        </p:nvSpPr>
        <p:spPr>
          <a:xfrm>
            <a:off x="1293812" y="761999"/>
            <a:ext cx="7772401" cy="1143002"/>
          </a:xfrm>
          <a:prstGeom prst="rect">
            <a:avLst/>
          </a:prstGeom>
        </p:spPr>
        <p:txBody>
          <a:bodyPr lIns="0" tIns="0" rIns="0" bIns="0">
            <a:normAutofit fontScale="100000" lnSpcReduction="0"/>
          </a:bodyPr>
          <a:lstStyle>
            <a:lvl1pPr defTabSz="786384">
              <a:defRPr sz="3784">
                <a:effectLst>
                  <a:outerShdw sx="100000" sy="100000" kx="0" ky="0" algn="b" rotWithShape="0" blurRad="10922" dist="21844" dir="2700000">
                    <a:srgbClr val="000000"/>
                  </a:outerShdw>
                </a:effectLst>
              </a:defRPr>
            </a:lvl1pPr>
          </a:lstStyle>
          <a:p>
            <a:pPr lvl="0">
              <a:defRPr sz="1800">
                <a:solidFill>
                  <a:srgbClr val="000000"/>
                </a:solidFill>
                <a:effectLst/>
              </a:defRPr>
            </a:pPr>
            <a:r>
              <a:rPr sz="3784">
                <a:solidFill>
                  <a:srgbClr val="FFCC66"/>
                </a:solidFill>
                <a:effectLst>
                  <a:outerShdw sx="100000" sy="100000" kx="0" ky="0" algn="b" rotWithShape="0" blurRad="10922" dist="21844" dir="2700000">
                    <a:srgbClr val="000000"/>
                  </a:outerShdw>
                </a:effectLst>
              </a:rPr>
              <a:t>The History of Anti-Semitism, Part II</a:t>
            </a:r>
          </a:p>
        </p:txBody>
      </p:sp>
      <p:sp>
        <p:nvSpPr>
          <p:cNvPr id="25" name="Shape 25"/>
          <p:cNvSpPr/>
          <p:nvPr>
            <p:ph type="body" idx="1"/>
          </p:nvPr>
        </p:nvSpPr>
        <p:spPr>
          <a:xfrm>
            <a:off x="3429000" y="2085975"/>
            <a:ext cx="5638800" cy="1038225"/>
          </a:xfrm>
          <a:prstGeom prst="rect">
            <a:avLst/>
          </a:prstGeom>
        </p:spPr>
        <p:txBody>
          <a:bodyPr lIns="0" tIns="0" rIns="0" bIns="0">
            <a:normAutofit fontScale="100000" lnSpcReduction="0"/>
          </a:bodyPr>
          <a:lstStyle/>
          <a:p>
            <a:pPr lvl="0">
              <a:defRPr sz="1800">
                <a:solidFill>
                  <a:srgbClr val="000000"/>
                </a:solidFill>
              </a:defRPr>
            </a:pPr>
            <a:r>
              <a:rPr sz="3200">
                <a:solidFill>
                  <a:srgbClr val="FFFFFF"/>
                </a:solidFill>
              </a:rPr>
              <a:t>Prejudice Against the Jews</a:t>
            </a:r>
          </a:p>
        </p:txBody>
      </p:sp>
      <p:sp>
        <p:nvSpPr>
          <p:cNvPr id="26" name="Shape 26"/>
          <p:cNvSpPr/>
          <p:nvPr/>
        </p:nvSpPr>
        <p:spPr>
          <a:xfrm>
            <a:off x="8472114" y="6488713"/>
            <a:ext cx="648074" cy="287724"/>
          </a:xfrm>
          <a:prstGeom prst="rect">
            <a:avLst/>
          </a:prstGeom>
          <a:ln w="12700">
            <a:miter lim="400000"/>
          </a:ln>
          <a:extLst>
            <a:ext uri="{C572A759-6A51-4108-AA02-DFA0A04FC94B}">
              <ma14:wrappingTextBoxFlag xmlns:ma14="http://schemas.microsoft.com/office/mac/drawingml/2011/main" val="1"/>
            </a:ext>
          </a:extLst>
        </p:spPr>
        <p:txBody>
          <a:bodyPr wrap="none" lIns="46037" tIns="46037" rIns="46037" bIns="46037" anchor="ctr">
            <a:spAutoFit/>
          </a:bodyPr>
          <a:lstStyle>
            <a:lvl1pPr algn="r">
              <a:defRPr sz="1400">
                <a:solidFill>
                  <a:srgbClr val="FFFFFF"/>
                </a:solidFill>
              </a:defRPr>
            </a:lvl1pPr>
          </a:lstStyle>
          <a:p>
            <a:pPr lvl="0">
              <a:defRPr sz="1800">
                <a:solidFill>
                  <a:srgbClr val="000000"/>
                </a:solidFill>
              </a:defRPr>
            </a:pPr>
            <a:r>
              <a:rPr sz="1400">
                <a:solidFill>
                  <a:srgbClr val="FFFFFF"/>
                </a:solidFill>
              </a:rPr>
              <a:t>10/4/15</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1" presetID="2" grpId="1" fill="hold">
                                  <p:stCondLst>
                                    <p:cond delay="0"/>
                                  </p:stCondLst>
                                  <p:iterate type="el" backwards="0">
                                    <p:tmAbs val="0"/>
                                  </p:iterate>
                                  <p:childTnLst>
                                    <p:set>
                                      <p:cBhvr>
                                        <p:cTn id="6" fill="hold"/>
                                        <p:tgtEl>
                                          <p:spTgt spid="24"/>
                                        </p:tgtEl>
                                        <p:attrNameLst>
                                          <p:attrName>style.visibility</p:attrName>
                                        </p:attrNameLst>
                                      </p:cBhvr>
                                      <p:to>
                                        <p:strVal val="visible"/>
                                      </p:to>
                                    </p:set>
                                    <p:anim calcmode="lin" valueType="num">
                                      <p:cBhvr>
                                        <p:cTn id="7" dur="1000" fill="hold"/>
                                        <p:tgtEl>
                                          <p:spTgt spid="24"/>
                                        </p:tgtEl>
                                        <p:attrNameLst>
                                          <p:attrName>ppt_x</p:attrName>
                                        </p:attrNameLst>
                                      </p:cBhvr>
                                      <p:tavLst>
                                        <p:tav tm="0">
                                          <p:val>
                                            <p:strVal val="#ppt_x"/>
                                          </p:val>
                                        </p:tav>
                                        <p:tav tm="100000">
                                          <p:val>
                                            <p:strVal val="#ppt_x"/>
                                          </p:val>
                                        </p:tav>
                                      </p:tavLst>
                                    </p:anim>
                                    <p:anim calcmode="lin" valueType="num">
                                      <p:cBhvr>
                                        <p:cTn id="8" dur="1000" fill="hold"/>
                                        <p:tgtEl>
                                          <p:spTgt spid="24"/>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nodeType="afterEffect" presetClass="entr" presetSubtype="0" presetID="10" grpId="2" fill="hold">
                                  <p:stCondLst>
                                    <p:cond delay="0"/>
                                  </p:stCondLst>
                                  <p:iterate type="el" backwards="0">
                                    <p:tmAbs val="0"/>
                                  </p:iterate>
                                  <p:childTnLst>
                                    <p:set>
                                      <p:cBhvr>
                                        <p:cTn id="11" fill="hold"/>
                                        <p:tgtEl>
                                          <p:spTgt spid="25"/>
                                        </p:tgtEl>
                                        <p:attrNameLst>
                                          <p:attrName>style.visibility</p:attrName>
                                        </p:attrNameLst>
                                      </p:cBhvr>
                                      <p:to>
                                        <p:strVal val="visible"/>
                                      </p:to>
                                    </p:set>
                                    <p:animEffect filter="fade" transition="in">
                                      <p:cBhvr>
                                        <p:cTn id="12" dur="1000"/>
                                        <p:tgtEl>
                                          <p:spTgt spid="2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4" grpId="1"/>
      <p:bldP build="whole" bldLvl="1" animBg="1" rev="0" advAuto="0" spid="25" grpId="2"/>
    </p:bldLst>
  </p:timing>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 name="Shape 28"/>
          <p:cNvSpPr/>
          <p:nvPr/>
        </p:nvSpPr>
        <p:spPr>
          <a:xfrm>
            <a:off x="682625" y="6450613"/>
            <a:ext cx="1882169" cy="287724"/>
          </a:xfrm>
          <a:prstGeom prst="rect">
            <a:avLst/>
          </a:prstGeom>
          <a:ln w="12700">
            <a:miter lim="400000"/>
          </a:ln>
          <a:extLst>
            <a:ext uri="{C572A759-6A51-4108-AA02-DFA0A04FC94B}">
              <ma14:wrappingTextBoxFlag xmlns:ma14="http://schemas.microsoft.com/office/mac/drawingml/2011/main" val="1"/>
            </a:ext>
          </a:extLst>
        </p:spPr>
        <p:txBody>
          <a:bodyPr wrap="none" lIns="46037" tIns="46037" rIns="46037" bIns="46037" anchor="ctr">
            <a:spAutoFit/>
          </a:bodyPr>
          <a:lstStyle>
            <a:lvl1pPr>
              <a:defRPr sz="1400">
                <a:solidFill>
                  <a:srgbClr val="FFFFFF"/>
                </a:solidFill>
              </a:defRPr>
            </a:lvl1pPr>
          </a:lstStyle>
          <a:p>
            <a:pPr lvl="0">
              <a:defRPr sz="1800">
                <a:solidFill>
                  <a:srgbClr val="000000"/>
                </a:solidFill>
              </a:defRPr>
            </a:pPr>
            <a:r>
              <a:rPr sz="1400">
                <a:solidFill>
                  <a:srgbClr val="FFFFFF"/>
                </a:solidFill>
              </a:rPr>
              <a:t>Holcaust Literature 2007</a:t>
            </a:r>
          </a:p>
        </p:txBody>
      </p:sp>
      <p:sp>
        <p:nvSpPr>
          <p:cNvPr id="29" name="Shape 29"/>
          <p:cNvSpPr/>
          <p:nvPr>
            <p:ph type="sldNum" sz="quarter" idx="2"/>
          </p:nvPr>
        </p:nvSpPr>
        <p:spPr>
          <a:xfrm>
            <a:off x="7199312" y="6148387"/>
            <a:ext cx="1905001" cy="381001"/>
          </a:xfrm>
          <a:prstGeom prst="rect">
            <a:avLst/>
          </a:prstGeom>
          <a:extLst>
            <a:ext uri="{C572A759-6A51-4108-AA02-DFA0A04FC94B}">
              <ma14:wrappingTextBoxFlag xmlns:ma14="http://schemas.microsoft.com/office/mac/drawingml/2011/main" val="1"/>
            </a:ext>
          </a:extLst>
        </p:spPr>
        <p:txBody>
          <a:bodyPr wrap="square">
            <a:normAutofit fontScale="100000" lnSpcReduction="0"/>
          </a:bodyPr>
          <a:lstStyle/>
          <a:p>
            <a:pPr lvl="1" algn="r">
              <a:defRPr sz="1800">
                <a:solidFill>
                  <a:srgbClr val="000000"/>
                </a:solidFill>
              </a:defRPr>
            </a:pPr>
            <a:fld id="{86CB4B4D-7CA3-9044-876B-883B54F8677D}" type="slidenum">
              <a:rPr sz="1400">
                <a:solidFill>
                  <a:srgbClr val="FFFFFF"/>
                </a:solidFill>
                <a:latin typeface="Arial"/>
                <a:ea typeface="Arial"/>
                <a:cs typeface="Arial"/>
                <a:sym typeface="Arial"/>
              </a:rPr>
            </a:fld>
          </a:p>
        </p:txBody>
      </p:sp>
      <p:sp>
        <p:nvSpPr>
          <p:cNvPr id="30" name="Shape 30"/>
          <p:cNvSpPr/>
          <p:nvPr>
            <p:ph type="title"/>
          </p:nvPr>
        </p:nvSpPr>
        <p:spPr>
          <a:xfrm>
            <a:off x="682625" y="609599"/>
            <a:ext cx="8080375" cy="1143002"/>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lvl1pPr defTabSz="822959">
              <a:defRPr sz="3959">
                <a:effectLst>
                  <a:outerShdw sx="100000" sy="100000" kx="0" ky="0" algn="b" rotWithShape="0" blurRad="11430" dist="22860" dir="2700000">
                    <a:srgbClr val="000000"/>
                  </a:outerShdw>
                </a:effectLst>
              </a:defRPr>
            </a:lvl1pPr>
          </a:lstStyle>
          <a:p>
            <a:pPr lvl="0">
              <a:defRPr sz="1800">
                <a:solidFill>
                  <a:srgbClr val="000000"/>
                </a:solidFill>
                <a:effectLst/>
              </a:defRPr>
            </a:pPr>
            <a:r>
              <a:rPr sz="3959">
                <a:solidFill>
                  <a:srgbClr val="FFCC66"/>
                </a:solidFill>
                <a:effectLst>
                  <a:outerShdw sx="100000" sy="100000" kx="0" ky="0" algn="b" rotWithShape="0" blurRad="11430" dist="22860" dir="2700000">
                    <a:srgbClr val="000000"/>
                  </a:outerShdw>
                </a:effectLst>
              </a:rPr>
              <a:t>Golden Age and Inquisition in Spain </a:t>
            </a:r>
          </a:p>
        </p:txBody>
      </p:sp>
      <p:sp>
        <p:nvSpPr>
          <p:cNvPr id="31" name="Shape 31"/>
          <p:cNvSpPr/>
          <p:nvPr>
            <p:ph type="body" idx="1"/>
          </p:nvPr>
        </p:nvSpPr>
        <p:spPr>
          <a:xfrm>
            <a:off x="682625" y="1981200"/>
            <a:ext cx="7772400" cy="411480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marL="257175" indent="-257175">
              <a:lnSpc>
                <a:spcPct val="80000"/>
              </a:lnSpc>
              <a:spcBef>
                <a:spcPts val="500"/>
              </a:spcBef>
              <a:buChar char="●"/>
              <a:defRPr sz="1800">
                <a:solidFill>
                  <a:srgbClr val="000000"/>
                </a:solidFill>
              </a:defRPr>
            </a:pPr>
            <a:r>
              <a:rPr sz="2400">
                <a:solidFill>
                  <a:srgbClr val="FFFFFF"/>
                </a:solidFill>
              </a:rPr>
              <a:t>Unlike Jews in other parts of Western Europe, the Jews of Spain enjoyed a “Golden Age” of political influence and religious tolerance from the 11</a:t>
            </a:r>
            <a:r>
              <a:rPr baseline="30000" sz="2400">
                <a:solidFill>
                  <a:srgbClr val="FFFFFF"/>
                </a:solidFill>
              </a:rPr>
              <a:t>th</a:t>
            </a:r>
            <a:r>
              <a:rPr sz="2400">
                <a:solidFill>
                  <a:srgbClr val="FFFFFF"/>
                </a:solidFill>
              </a:rPr>
              <a:t> to the 14</a:t>
            </a:r>
            <a:r>
              <a:rPr baseline="30000" sz="2400">
                <a:solidFill>
                  <a:srgbClr val="FFFFFF"/>
                </a:solidFill>
              </a:rPr>
              <a:t>th</a:t>
            </a:r>
            <a:r>
              <a:rPr sz="2400">
                <a:solidFill>
                  <a:srgbClr val="FFFFFF"/>
                </a:solidFill>
              </a:rPr>
              <a:t> centuries.</a:t>
            </a:r>
            <a:endParaRPr sz="2400">
              <a:solidFill>
                <a:srgbClr val="FFFFFF"/>
              </a:solidFill>
            </a:endParaRPr>
          </a:p>
          <a:p>
            <a:pPr lvl="0" marL="257175" indent="-257175">
              <a:lnSpc>
                <a:spcPct val="80000"/>
              </a:lnSpc>
              <a:spcBef>
                <a:spcPts val="500"/>
              </a:spcBef>
              <a:buChar char="●"/>
              <a:defRPr sz="1800">
                <a:solidFill>
                  <a:srgbClr val="000000"/>
                </a:solidFill>
              </a:defRPr>
            </a:pPr>
            <a:r>
              <a:rPr sz="2400">
                <a:solidFill>
                  <a:srgbClr val="FFFFFF"/>
                </a:solidFill>
              </a:rPr>
              <a:t>When Spain conquered Granada in 1492, both Jews and Muslims were expelled from Spain after this unification (under Ferdinand and Isabella).</a:t>
            </a:r>
            <a:endParaRPr sz="2400">
              <a:solidFill>
                <a:srgbClr val="FFFFFF"/>
              </a:solidFill>
            </a:endParaRPr>
          </a:p>
          <a:p>
            <a:pPr lvl="0" marL="257175" indent="-257175">
              <a:lnSpc>
                <a:spcPct val="80000"/>
              </a:lnSpc>
              <a:spcBef>
                <a:spcPts val="500"/>
              </a:spcBef>
              <a:buChar char="●"/>
              <a:defRPr sz="1800">
                <a:solidFill>
                  <a:srgbClr val="000000"/>
                </a:solidFill>
              </a:defRPr>
            </a:pPr>
            <a:r>
              <a:rPr sz="2400">
                <a:solidFill>
                  <a:srgbClr val="FFFFFF"/>
                </a:solidFill>
              </a:rPr>
              <a:t>Unification was aided by the Catholic Church, through the Inquisition, insisted on religious conformity.</a:t>
            </a:r>
            <a:endParaRPr sz="2400">
              <a:solidFill>
                <a:srgbClr val="FFFFFF"/>
              </a:solidFill>
            </a:endParaRPr>
          </a:p>
          <a:p>
            <a:pPr lvl="0" marL="257175" indent="-257175">
              <a:lnSpc>
                <a:spcPct val="80000"/>
              </a:lnSpc>
              <a:spcBef>
                <a:spcPts val="500"/>
              </a:spcBef>
              <a:buChar char="●"/>
              <a:defRPr sz="1800">
                <a:solidFill>
                  <a:srgbClr val="000000"/>
                </a:solidFill>
              </a:defRPr>
            </a:pPr>
            <a:r>
              <a:rPr sz="2400">
                <a:solidFill>
                  <a:srgbClr val="FFFFFF"/>
                </a:solidFill>
              </a:rPr>
              <a:t>Loyalty to country became equal to loyalty to Christianity.</a:t>
            </a:r>
            <a:endParaRPr sz="2400">
              <a:solidFill>
                <a:srgbClr val="FFFFFF"/>
              </a:solidFill>
            </a:endParaRPr>
          </a:p>
          <a:p>
            <a:pPr lvl="0" marL="257175" indent="-257175">
              <a:lnSpc>
                <a:spcPct val="80000"/>
              </a:lnSpc>
              <a:spcBef>
                <a:spcPts val="500"/>
              </a:spcBef>
              <a:buChar char="●"/>
              <a:defRPr sz="1800">
                <a:solidFill>
                  <a:srgbClr val="000000"/>
                </a:solidFill>
              </a:defRPr>
            </a:pPr>
            <a:r>
              <a:rPr sz="2400">
                <a:solidFill>
                  <a:srgbClr val="FFFFFF"/>
                </a:solidFill>
              </a:rPr>
              <a:t>From 1478-1765, the church-led Inquisition burned thousands of Jews at the stake for their religious beliefs.</a:t>
            </a:r>
          </a:p>
        </p:txBody>
      </p:sp>
      <p:sp>
        <p:nvSpPr>
          <p:cNvPr id="32" name="Shape 32"/>
          <p:cNvSpPr/>
          <p:nvPr/>
        </p:nvSpPr>
        <p:spPr>
          <a:xfrm>
            <a:off x="8472114" y="6488713"/>
            <a:ext cx="648074" cy="287724"/>
          </a:xfrm>
          <a:prstGeom prst="rect">
            <a:avLst/>
          </a:prstGeom>
          <a:ln w="12700">
            <a:miter lim="400000"/>
          </a:ln>
          <a:extLst>
            <a:ext uri="{C572A759-6A51-4108-AA02-DFA0A04FC94B}">
              <ma14:wrappingTextBoxFlag xmlns:ma14="http://schemas.microsoft.com/office/mac/drawingml/2011/main" val="1"/>
            </a:ext>
          </a:extLst>
        </p:spPr>
        <p:txBody>
          <a:bodyPr wrap="none" lIns="46037" tIns="46037" rIns="46037" bIns="46037" anchor="ctr">
            <a:spAutoFit/>
          </a:bodyPr>
          <a:lstStyle>
            <a:lvl1pPr algn="r">
              <a:defRPr sz="1400">
                <a:solidFill>
                  <a:srgbClr val="FFFFFF"/>
                </a:solidFill>
              </a:defRPr>
            </a:lvl1pPr>
          </a:lstStyle>
          <a:p>
            <a:pPr lvl="0">
              <a:defRPr sz="1800">
                <a:solidFill>
                  <a:srgbClr val="000000"/>
                </a:solidFill>
              </a:defRPr>
            </a:pPr>
            <a:r>
              <a:rPr sz="1400">
                <a:solidFill>
                  <a:srgbClr val="FFFFFF"/>
                </a:solidFill>
              </a:rPr>
              <a:t>10/4/15</a:t>
            </a:r>
          </a:p>
        </p:txBody>
      </p:sp>
    </p:spTree>
  </p:cSld>
  <p:clrMapOvr>
    <a:masterClrMapping/>
  </p:clrMapOvr>
  <p:transition spd="fast" advClick="1">
    <p:checker dir="horz"/>
  </p:transition>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 name="Shape 34"/>
          <p:cNvSpPr/>
          <p:nvPr/>
        </p:nvSpPr>
        <p:spPr>
          <a:xfrm>
            <a:off x="682625" y="6450613"/>
            <a:ext cx="1882169" cy="287724"/>
          </a:xfrm>
          <a:prstGeom prst="rect">
            <a:avLst/>
          </a:prstGeom>
          <a:ln w="12700">
            <a:miter lim="400000"/>
          </a:ln>
          <a:extLst>
            <a:ext uri="{C572A759-6A51-4108-AA02-DFA0A04FC94B}">
              <ma14:wrappingTextBoxFlag xmlns:ma14="http://schemas.microsoft.com/office/mac/drawingml/2011/main" val="1"/>
            </a:ext>
          </a:extLst>
        </p:spPr>
        <p:txBody>
          <a:bodyPr wrap="none" lIns="46037" tIns="46037" rIns="46037" bIns="46037" anchor="ctr">
            <a:spAutoFit/>
          </a:bodyPr>
          <a:lstStyle>
            <a:lvl1pPr>
              <a:defRPr sz="1400">
                <a:solidFill>
                  <a:srgbClr val="FFFFFF"/>
                </a:solidFill>
              </a:defRPr>
            </a:lvl1pPr>
          </a:lstStyle>
          <a:p>
            <a:pPr lvl="0">
              <a:defRPr sz="1800">
                <a:solidFill>
                  <a:srgbClr val="000000"/>
                </a:solidFill>
              </a:defRPr>
            </a:pPr>
            <a:r>
              <a:rPr sz="1400">
                <a:solidFill>
                  <a:srgbClr val="FFFFFF"/>
                </a:solidFill>
              </a:rPr>
              <a:t>Holcaust Literature 2007</a:t>
            </a:r>
          </a:p>
        </p:txBody>
      </p:sp>
      <p:sp>
        <p:nvSpPr>
          <p:cNvPr id="35" name="Shape 35"/>
          <p:cNvSpPr/>
          <p:nvPr>
            <p:ph type="sldNum" sz="quarter" idx="2"/>
          </p:nvPr>
        </p:nvSpPr>
        <p:spPr>
          <a:xfrm>
            <a:off x="7199312" y="6148387"/>
            <a:ext cx="1905001" cy="381001"/>
          </a:xfrm>
          <a:prstGeom prst="rect">
            <a:avLst/>
          </a:prstGeom>
          <a:extLst>
            <a:ext uri="{C572A759-6A51-4108-AA02-DFA0A04FC94B}">
              <ma14:wrappingTextBoxFlag xmlns:ma14="http://schemas.microsoft.com/office/mac/drawingml/2011/main" val="1"/>
            </a:ext>
          </a:extLst>
        </p:spPr>
        <p:txBody>
          <a:bodyPr wrap="square">
            <a:normAutofit fontScale="100000" lnSpcReduction="0"/>
          </a:bodyPr>
          <a:lstStyle/>
          <a:p>
            <a:pPr lvl="1" algn="r">
              <a:defRPr sz="1800">
                <a:solidFill>
                  <a:srgbClr val="000000"/>
                </a:solidFill>
              </a:defRPr>
            </a:pPr>
            <a:fld id="{86CB4B4D-7CA3-9044-876B-883B54F8677D}" type="slidenum">
              <a:rPr sz="1400">
                <a:solidFill>
                  <a:srgbClr val="FFFFFF"/>
                </a:solidFill>
                <a:latin typeface="Arial"/>
                <a:ea typeface="Arial"/>
                <a:cs typeface="Arial"/>
                <a:sym typeface="Arial"/>
              </a:rPr>
            </a:fld>
          </a:p>
        </p:txBody>
      </p:sp>
      <p:sp>
        <p:nvSpPr>
          <p:cNvPr id="36" name="Shape 36"/>
          <p:cNvSpPr/>
          <p:nvPr>
            <p:ph type="title"/>
          </p:nvPr>
        </p:nvSpPr>
        <p:spPr>
          <a:xfrm>
            <a:off x="682625" y="609599"/>
            <a:ext cx="8080375" cy="1143002"/>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effectLst/>
              </a:defRPr>
            </a:pPr>
            <a:r>
              <a:rPr sz="4400">
                <a:solidFill>
                  <a:srgbClr val="FFCC66"/>
                </a:solidFill>
                <a:effectLst>
                  <a:outerShdw sx="100000" sy="100000" kx="0" ky="0" algn="b" rotWithShape="0" blurRad="12700" dist="25400" dir="2700000">
                    <a:srgbClr val="000000"/>
                  </a:outerShdw>
                </a:effectLst>
              </a:rPr>
              <a:t>Protestant Reformation</a:t>
            </a:r>
          </a:p>
        </p:txBody>
      </p:sp>
      <p:sp>
        <p:nvSpPr>
          <p:cNvPr id="37" name="Shape 37"/>
          <p:cNvSpPr/>
          <p:nvPr>
            <p:ph type="body" idx="1"/>
          </p:nvPr>
        </p:nvSpPr>
        <p:spPr>
          <a:xfrm>
            <a:off x="682625" y="1981200"/>
            <a:ext cx="7772400" cy="411480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marL="214312" indent="-214312">
              <a:spcBef>
                <a:spcPts val="400"/>
              </a:spcBef>
              <a:buChar char="●"/>
              <a:defRPr sz="1800">
                <a:solidFill>
                  <a:srgbClr val="000000"/>
                </a:solidFill>
              </a:defRPr>
            </a:pPr>
            <a:r>
              <a:rPr sz="2000">
                <a:solidFill>
                  <a:srgbClr val="FFFFFF"/>
                </a:solidFill>
              </a:rPr>
              <a:t>This reformation split Christianity into different branches in the 16</a:t>
            </a:r>
            <a:r>
              <a:rPr baseline="30000" sz="2000">
                <a:solidFill>
                  <a:srgbClr val="FFFFFF"/>
                </a:solidFill>
              </a:rPr>
              <a:t>th</a:t>
            </a:r>
            <a:r>
              <a:rPr sz="2000">
                <a:solidFill>
                  <a:srgbClr val="FFFFFF"/>
                </a:solidFill>
              </a:rPr>
              <a:t> century did little to reduce anti-Semitism.</a:t>
            </a:r>
            <a:endParaRPr sz="2000">
              <a:solidFill>
                <a:srgbClr val="FFFFFF"/>
              </a:solidFill>
            </a:endParaRPr>
          </a:p>
          <a:p>
            <a:pPr lvl="0" marL="214312" indent="-214312">
              <a:spcBef>
                <a:spcPts val="400"/>
              </a:spcBef>
              <a:buChar char="●"/>
              <a:defRPr sz="1800">
                <a:solidFill>
                  <a:srgbClr val="000000"/>
                </a:solidFill>
              </a:defRPr>
            </a:pPr>
            <a:r>
              <a:rPr sz="2000">
                <a:solidFill>
                  <a:srgbClr val="FFFFFF"/>
                </a:solidFill>
              </a:rPr>
              <a:t>Martin Luther, who lead the Reformation, was very upset at the refusal of the Jews to accept his approach to Christianity.</a:t>
            </a:r>
            <a:endParaRPr sz="2000">
              <a:solidFill>
                <a:srgbClr val="FFFFFF"/>
              </a:solidFill>
            </a:endParaRPr>
          </a:p>
          <a:p>
            <a:pPr lvl="0" marL="214312" indent="-214312">
              <a:spcBef>
                <a:spcPts val="400"/>
              </a:spcBef>
              <a:buChar char="●"/>
              <a:defRPr sz="1800">
                <a:solidFill>
                  <a:srgbClr val="000000"/>
                </a:solidFill>
              </a:defRPr>
            </a:pPr>
            <a:r>
              <a:rPr sz="2000">
                <a:solidFill>
                  <a:srgbClr val="FFFFFF"/>
                </a:solidFill>
              </a:rPr>
              <a:t>He referred to them as “bitter, poisonous worms” and suggested they be banished from Germany or forcibly converted.</a:t>
            </a:r>
            <a:endParaRPr sz="2000">
              <a:solidFill>
                <a:srgbClr val="FFFFFF"/>
              </a:solidFill>
            </a:endParaRPr>
          </a:p>
          <a:p>
            <a:pPr lvl="0" marL="214312" indent="-214312">
              <a:spcBef>
                <a:spcPts val="400"/>
              </a:spcBef>
              <a:buChar char="●"/>
              <a:defRPr sz="1800">
                <a:solidFill>
                  <a:srgbClr val="000000"/>
                </a:solidFill>
              </a:defRPr>
            </a:pPr>
            <a:r>
              <a:rPr sz="2000">
                <a:solidFill>
                  <a:srgbClr val="FFFFFF"/>
                </a:solidFill>
              </a:rPr>
              <a:t>He advised that, “…their synagogues should be set on fire,…their homes should be broken down and destroyed,…they should be put under one roof, like gypsies,… they should be deprived of their prayerb0ooks,… and their rabbis should be forbidden, under pain of death, to teach anymore…”</a:t>
            </a:r>
          </a:p>
        </p:txBody>
      </p:sp>
      <p:sp>
        <p:nvSpPr>
          <p:cNvPr id="38" name="Shape 38"/>
          <p:cNvSpPr/>
          <p:nvPr/>
        </p:nvSpPr>
        <p:spPr>
          <a:xfrm>
            <a:off x="8472114" y="6488713"/>
            <a:ext cx="648074" cy="287724"/>
          </a:xfrm>
          <a:prstGeom prst="rect">
            <a:avLst/>
          </a:prstGeom>
          <a:ln w="12700">
            <a:miter lim="400000"/>
          </a:ln>
          <a:extLst>
            <a:ext uri="{C572A759-6A51-4108-AA02-DFA0A04FC94B}">
              <ma14:wrappingTextBoxFlag xmlns:ma14="http://schemas.microsoft.com/office/mac/drawingml/2011/main" val="1"/>
            </a:ext>
          </a:extLst>
        </p:spPr>
        <p:txBody>
          <a:bodyPr wrap="none" lIns="46037" tIns="46037" rIns="46037" bIns="46037" anchor="ctr">
            <a:spAutoFit/>
          </a:bodyPr>
          <a:lstStyle>
            <a:lvl1pPr algn="r">
              <a:defRPr sz="1400">
                <a:solidFill>
                  <a:srgbClr val="FFFFFF"/>
                </a:solidFill>
              </a:defRPr>
            </a:lvl1pPr>
          </a:lstStyle>
          <a:p>
            <a:pPr lvl="0">
              <a:defRPr sz="1800">
                <a:solidFill>
                  <a:srgbClr val="000000"/>
                </a:solidFill>
              </a:defRPr>
            </a:pPr>
            <a:r>
              <a:rPr sz="1400">
                <a:solidFill>
                  <a:srgbClr val="FFFFFF"/>
                </a:solidFill>
              </a:rPr>
              <a:t>10/4/15</a:t>
            </a:r>
          </a:p>
        </p:txBody>
      </p:sp>
    </p:spTree>
  </p:cSld>
  <p:clrMapOvr>
    <a:masterClrMapping/>
  </p:clrMapOvr>
  <p:transition spd="fast" advClick="1">
    <p:checker dir="horz"/>
  </p:transition>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 name="Shape 40"/>
          <p:cNvSpPr/>
          <p:nvPr/>
        </p:nvSpPr>
        <p:spPr>
          <a:xfrm>
            <a:off x="682625" y="6450613"/>
            <a:ext cx="1882169" cy="287724"/>
          </a:xfrm>
          <a:prstGeom prst="rect">
            <a:avLst/>
          </a:prstGeom>
          <a:ln w="12700">
            <a:miter lim="400000"/>
          </a:ln>
          <a:extLst>
            <a:ext uri="{C572A759-6A51-4108-AA02-DFA0A04FC94B}">
              <ma14:wrappingTextBoxFlag xmlns:ma14="http://schemas.microsoft.com/office/mac/drawingml/2011/main" val="1"/>
            </a:ext>
          </a:extLst>
        </p:spPr>
        <p:txBody>
          <a:bodyPr wrap="none" lIns="46037" tIns="46037" rIns="46037" bIns="46037" anchor="ctr">
            <a:spAutoFit/>
          </a:bodyPr>
          <a:lstStyle>
            <a:lvl1pPr>
              <a:defRPr sz="1400">
                <a:solidFill>
                  <a:srgbClr val="FFFFFF"/>
                </a:solidFill>
              </a:defRPr>
            </a:lvl1pPr>
          </a:lstStyle>
          <a:p>
            <a:pPr lvl="0">
              <a:defRPr sz="1800">
                <a:solidFill>
                  <a:srgbClr val="000000"/>
                </a:solidFill>
              </a:defRPr>
            </a:pPr>
            <a:r>
              <a:rPr sz="1400">
                <a:solidFill>
                  <a:srgbClr val="FFFFFF"/>
                </a:solidFill>
              </a:rPr>
              <a:t>Holcaust Literature 2007</a:t>
            </a:r>
          </a:p>
        </p:txBody>
      </p:sp>
      <p:sp>
        <p:nvSpPr>
          <p:cNvPr id="41" name="Shape 41"/>
          <p:cNvSpPr/>
          <p:nvPr>
            <p:ph type="sldNum" sz="quarter" idx="2"/>
          </p:nvPr>
        </p:nvSpPr>
        <p:spPr>
          <a:xfrm>
            <a:off x="7199312" y="6148387"/>
            <a:ext cx="1905001" cy="381001"/>
          </a:xfrm>
          <a:prstGeom prst="rect">
            <a:avLst/>
          </a:prstGeom>
          <a:extLst>
            <a:ext uri="{C572A759-6A51-4108-AA02-DFA0A04FC94B}">
              <ma14:wrappingTextBoxFlag xmlns:ma14="http://schemas.microsoft.com/office/mac/drawingml/2011/main" val="1"/>
            </a:ext>
          </a:extLst>
        </p:spPr>
        <p:txBody>
          <a:bodyPr wrap="square">
            <a:normAutofit fontScale="100000" lnSpcReduction="0"/>
          </a:bodyPr>
          <a:lstStyle/>
          <a:p>
            <a:pPr lvl="1" algn="r">
              <a:defRPr sz="1800">
                <a:solidFill>
                  <a:srgbClr val="000000"/>
                </a:solidFill>
              </a:defRPr>
            </a:pPr>
            <a:fld id="{86CB4B4D-7CA3-9044-876B-883B54F8677D}" type="slidenum">
              <a:rPr sz="1400">
                <a:solidFill>
                  <a:srgbClr val="FFFFFF"/>
                </a:solidFill>
                <a:latin typeface="Arial"/>
                <a:ea typeface="Arial"/>
                <a:cs typeface="Arial"/>
                <a:sym typeface="Arial"/>
              </a:rPr>
            </a:fld>
          </a:p>
        </p:txBody>
      </p:sp>
      <p:sp>
        <p:nvSpPr>
          <p:cNvPr id="42" name="Shape 42"/>
          <p:cNvSpPr/>
          <p:nvPr>
            <p:ph type="title"/>
          </p:nvPr>
        </p:nvSpPr>
        <p:spPr>
          <a:xfrm>
            <a:off x="682625" y="609599"/>
            <a:ext cx="8080375" cy="1143002"/>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effectLst/>
              </a:defRPr>
            </a:pPr>
            <a:r>
              <a:rPr sz="4400">
                <a:solidFill>
                  <a:srgbClr val="FFCC66"/>
                </a:solidFill>
                <a:effectLst>
                  <a:outerShdw sx="100000" sy="100000" kx="0" ky="0" algn="b" rotWithShape="0" blurRad="12700" dist="25400" dir="2700000">
                    <a:srgbClr val="000000"/>
                  </a:outerShdw>
                </a:effectLst>
              </a:rPr>
              <a:t>Separated in Ghettos</a:t>
            </a:r>
          </a:p>
        </p:txBody>
      </p:sp>
      <p:sp>
        <p:nvSpPr>
          <p:cNvPr id="43" name="Shape 43"/>
          <p:cNvSpPr/>
          <p:nvPr>
            <p:ph type="body" idx="1"/>
          </p:nvPr>
        </p:nvSpPr>
        <p:spPr>
          <a:xfrm>
            <a:off x="682625" y="1981200"/>
            <a:ext cx="7772400" cy="411480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marL="214312" indent="-214312">
              <a:spcBef>
                <a:spcPts val="400"/>
              </a:spcBef>
              <a:buFontTx/>
              <a:defRPr sz="1800">
                <a:solidFill>
                  <a:srgbClr val="000000"/>
                </a:solidFill>
              </a:defRPr>
            </a:pPr>
            <a:r>
              <a:rPr sz="2000">
                <a:solidFill>
                  <a:srgbClr val="FFFFFF"/>
                </a:solidFill>
              </a:rPr>
              <a:t>Religious struggles plagued Reformation for over 100 years. Many terrible wars between Catholics and Protestants. Jews were not involved in these struggles.</a:t>
            </a:r>
            <a:endParaRPr sz="2000">
              <a:solidFill>
                <a:srgbClr val="FFFFFF"/>
              </a:solidFill>
            </a:endParaRPr>
          </a:p>
          <a:p>
            <a:pPr lvl="0" marL="214312" indent="-214312">
              <a:spcBef>
                <a:spcPts val="400"/>
              </a:spcBef>
              <a:buFontTx/>
              <a:defRPr sz="1800">
                <a:solidFill>
                  <a:srgbClr val="000000"/>
                </a:solidFill>
              </a:defRPr>
            </a:pPr>
            <a:r>
              <a:rPr sz="2000">
                <a:solidFill>
                  <a:srgbClr val="FFFFFF"/>
                </a:solidFill>
              </a:rPr>
              <a:t>Jews had been separated into ghettos (Middle Ages). Most ghettos were surrounded by very high walls and gates.</a:t>
            </a:r>
            <a:endParaRPr sz="2000">
              <a:solidFill>
                <a:srgbClr val="FFFFFF"/>
              </a:solidFill>
            </a:endParaRPr>
          </a:p>
          <a:p>
            <a:pPr lvl="0" marL="214312" indent="-214312">
              <a:spcBef>
                <a:spcPts val="400"/>
              </a:spcBef>
              <a:buFontTx/>
              <a:defRPr sz="1800">
                <a:solidFill>
                  <a:srgbClr val="000000"/>
                </a:solidFill>
              </a:defRPr>
            </a:pPr>
            <a:r>
              <a:rPr sz="2000">
                <a:solidFill>
                  <a:srgbClr val="FFFFFF"/>
                </a:solidFill>
              </a:rPr>
              <a:t>Jews were allowed out during the day, but at night, they were locked in and guarded by Christian sentries.</a:t>
            </a:r>
            <a:endParaRPr sz="2000">
              <a:solidFill>
                <a:srgbClr val="FFFFFF"/>
              </a:solidFill>
            </a:endParaRPr>
          </a:p>
          <a:p>
            <a:pPr lvl="0" marL="214312" indent="-214312">
              <a:spcBef>
                <a:spcPts val="400"/>
              </a:spcBef>
              <a:buFontTx/>
              <a:defRPr sz="1800">
                <a:solidFill>
                  <a:srgbClr val="000000"/>
                </a:solidFill>
              </a:defRPr>
            </a:pPr>
            <a:r>
              <a:rPr sz="2000">
                <a:solidFill>
                  <a:srgbClr val="FFFFFF"/>
                </a:solidFill>
              </a:rPr>
              <a:t>On Christian holidays, Jews were locked in day and night.</a:t>
            </a:r>
            <a:endParaRPr sz="2000">
              <a:solidFill>
                <a:srgbClr val="FFFFFF"/>
              </a:solidFill>
            </a:endParaRPr>
          </a:p>
          <a:p>
            <a:pPr lvl="0" marL="214312" indent="-214312">
              <a:spcBef>
                <a:spcPts val="400"/>
              </a:spcBef>
              <a:buFontTx/>
              <a:defRPr sz="1800">
                <a:solidFill>
                  <a:srgbClr val="000000"/>
                </a:solidFill>
              </a:defRPr>
            </a:pPr>
            <a:r>
              <a:rPr sz="2000">
                <a:solidFill>
                  <a:srgbClr val="FFFFFF"/>
                </a:solidFill>
              </a:rPr>
              <a:t>Ghettos froze the Jews’ way of life. They were segregated and not permitted to mix freely. They established their own synagogues, schools, and developed a life separate from the rest of the community.</a:t>
            </a:r>
          </a:p>
        </p:txBody>
      </p:sp>
      <p:sp>
        <p:nvSpPr>
          <p:cNvPr id="44" name="Shape 44"/>
          <p:cNvSpPr/>
          <p:nvPr/>
        </p:nvSpPr>
        <p:spPr>
          <a:xfrm>
            <a:off x="8472114" y="6488713"/>
            <a:ext cx="648074" cy="287724"/>
          </a:xfrm>
          <a:prstGeom prst="rect">
            <a:avLst/>
          </a:prstGeom>
          <a:ln w="12700">
            <a:miter lim="400000"/>
          </a:ln>
          <a:extLst>
            <a:ext uri="{C572A759-6A51-4108-AA02-DFA0A04FC94B}">
              <ma14:wrappingTextBoxFlag xmlns:ma14="http://schemas.microsoft.com/office/mac/drawingml/2011/main" val="1"/>
            </a:ext>
          </a:extLst>
        </p:spPr>
        <p:txBody>
          <a:bodyPr wrap="none" lIns="46037" tIns="46037" rIns="46037" bIns="46037" anchor="ctr">
            <a:spAutoFit/>
          </a:bodyPr>
          <a:lstStyle>
            <a:lvl1pPr algn="r">
              <a:defRPr sz="1400">
                <a:solidFill>
                  <a:srgbClr val="FFFFFF"/>
                </a:solidFill>
              </a:defRPr>
            </a:lvl1pPr>
          </a:lstStyle>
          <a:p>
            <a:pPr lvl="0">
              <a:defRPr sz="1800">
                <a:solidFill>
                  <a:srgbClr val="000000"/>
                </a:solidFill>
              </a:defRPr>
            </a:pPr>
            <a:r>
              <a:rPr sz="1400">
                <a:solidFill>
                  <a:srgbClr val="FFFFFF"/>
                </a:solidFill>
              </a:rPr>
              <a:t>10/4/15</a:t>
            </a:r>
          </a:p>
        </p:txBody>
      </p:sp>
    </p:spTree>
  </p:cSld>
  <p:clrMapOvr>
    <a:masterClrMapping/>
  </p:clrMapOvr>
  <p:transition spd="fast" advClick="1">
    <p:checker dir="horz"/>
  </p:transition>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 name="Shape 46"/>
          <p:cNvSpPr/>
          <p:nvPr/>
        </p:nvSpPr>
        <p:spPr>
          <a:xfrm>
            <a:off x="682625" y="6450613"/>
            <a:ext cx="1882169" cy="287724"/>
          </a:xfrm>
          <a:prstGeom prst="rect">
            <a:avLst/>
          </a:prstGeom>
          <a:ln w="12700">
            <a:miter lim="400000"/>
          </a:ln>
          <a:extLst>
            <a:ext uri="{C572A759-6A51-4108-AA02-DFA0A04FC94B}">
              <ma14:wrappingTextBoxFlag xmlns:ma14="http://schemas.microsoft.com/office/mac/drawingml/2011/main" val="1"/>
            </a:ext>
          </a:extLst>
        </p:spPr>
        <p:txBody>
          <a:bodyPr wrap="none" lIns="46037" tIns="46037" rIns="46037" bIns="46037" anchor="ctr">
            <a:spAutoFit/>
          </a:bodyPr>
          <a:lstStyle>
            <a:lvl1pPr>
              <a:defRPr sz="1400">
                <a:solidFill>
                  <a:srgbClr val="FFFFFF"/>
                </a:solidFill>
              </a:defRPr>
            </a:lvl1pPr>
          </a:lstStyle>
          <a:p>
            <a:pPr lvl="0">
              <a:defRPr sz="1800">
                <a:solidFill>
                  <a:srgbClr val="000000"/>
                </a:solidFill>
              </a:defRPr>
            </a:pPr>
            <a:r>
              <a:rPr sz="1400">
                <a:solidFill>
                  <a:srgbClr val="FFFFFF"/>
                </a:solidFill>
              </a:rPr>
              <a:t>Holcaust Literature 2007</a:t>
            </a:r>
          </a:p>
        </p:txBody>
      </p:sp>
      <p:sp>
        <p:nvSpPr>
          <p:cNvPr id="47" name="Shape 47"/>
          <p:cNvSpPr/>
          <p:nvPr>
            <p:ph type="sldNum" sz="quarter" idx="2"/>
          </p:nvPr>
        </p:nvSpPr>
        <p:spPr>
          <a:xfrm>
            <a:off x="7199312" y="6148387"/>
            <a:ext cx="1905001" cy="381001"/>
          </a:xfrm>
          <a:prstGeom prst="rect">
            <a:avLst/>
          </a:prstGeom>
          <a:extLst>
            <a:ext uri="{C572A759-6A51-4108-AA02-DFA0A04FC94B}">
              <ma14:wrappingTextBoxFlag xmlns:ma14="http://schemas.microsoft.com/office/mac/drawingml/2011/main" val="1"/>
            </a:ext>
          </a:extLst>
        </p:spPr>
        <p:txBody>
          <a:bodyPr wrap="square">
            <a:normAutofit fontScale="100000" lnSpcReduction="0"/>
          </a:bodyPr>
          <a:lstStyle/>
          <a:p>
            <a:pPr lvl="1" algn="r">
              <a:defRPr sz="1800">
                <a:solidFill>
                  <a:srgbClr val="000000"/>
                </a:solidFill>
              </a:defRPr>
            </a:pPr>
            <a:fld id="{86CB4B4D-7CA3-9044-876B-883B54F8677D}" type="slidenum">
              <a:rPr sz="1400">
                <a:solidFill>
                  <a:srgbClr val="FFFFFF"/>
                </a:solidFill>
                <a:latin typeface="Arial"/>
                <a:ea typeface="Arial"/>
                <a:cs typeface="Arial"/>
                <a:sym typeface="Arial"/>
              </a:rPr>
            </a:fld>
          </a:p>
        </p:txBody>
      </p:sp>
      <p:sp>
        <p:nvSpPr>
          <p:cNvPr id="48" name="Shape 48"/>
          <p:cNvSpPr/>
          <p:nvPr>
            <p:ph type="title"/>
          </p:nvPr>
        </p:nvSpPr>
        <p:spPr>
          <a:xfrm>
            <a:off x="682625" y="609599"/>
            <a:ext cx="8080375" cy="1143002"/>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effectLst/>
              </a:defRPr>
            </a:pPr>
            <a:r>
              <a:rPr sz="4400">
                <a:solidFill>
                  <a:srgbClr val="FFCC66"/>
                </a:solidFill>
                <a:effectLst>
                  <a:outerShdw sx="100000" sy="100000" kx="0" ky="0" algn="b" rotWithShape="0" blurRad="12700" dist="25400" dir="2700000">
                    <a:srgbClr val="000000"/>
                  </a:outerShdw>
                </a:effectLst>
              </a:rPr>
              <a:t>Enlightenment and France</a:t>
            </a:r>
          </a:p>
        </p:txBody>
      </p:sp>
      <p:sp>
        <p:nvSpPr>
          <p:cNvPr id="49" name="Shape 49"/>
          <p:cNvSpPr/>
          <p:nvPr>
            <p:ph type="body" idx="1"/>
          </p:nvPr>
        </p:nvSpPr>
        <p:spPr>
          <a:xfrm>
            <a:off x="682625" y="1981200"/>
            <a:ext cx="7772400" cy="411480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marL="192881" indent="-192881">
              <a:lnSpc>
                <a:spcPct val="80000"/>
              </a:lnSpc>
              <a:spcBef>
                <a:spcPts val="400"/>
              </a:spcBef>
              <a:buChar char="●"/>
              <a:defRPr sz="1800">
                <a:solidFill>
                  <a:srgbClr val="000000"/>
                </a:solidFill>
              </a:defRPr>
            </a:pPr>
            <a:r>
              <a:rPr>
                <a:solidFill>
                  <a:srgbClr val="FFFFFF"/>
                </a:solidFill>
              </a:rPr>
              <a:t>In the 1700,s the Age of Faith gave way to the Age of Reason. In the period known as the Enlightenment, philosophers stressed new ideas about reason, science, progress, and the rights of individuals.</a:t>
            </a:r>
            <a:endParaRPr>
              <a:solidFill>
                <a:srgbClr val="FFFFFF"/>
              </a:solidFill>
            </a:endParaRPr>
          </a:p>
          <a:p>
            <a:pPr lvl="0" marL="192881" indent="-192881">
              <a:lnSpc>
                <a:spcPct val="80000"/>
              </a:lnSpc>
              <a:spcBef>
                <a:spcPts val="400"/>
              </a:spcBef>
              <a:buChar char="●"/>
              <a:defRPr sz="1800">
                <a:solidFill>
                  <a:srgbClr val="000000"/>
                </a:solidFill>
              </a:defRPr>
            </a:pPr>
            <a:r>
              <a:rPr>
                <a:solidFill>
                  <a:srgbClr val="FFFFFF"/>
                </a:solidFill>
              </a:rPr>
              <a:t>Jews were allowed out of the ghettos.</a:t>
            </a:r>
            <a:endParaRPr>
              <a:solidFill>
                <a:srgbClr val="FFFFFF"/>
              </a:solidFill>
            </a:endParaRPr>
          </a:p>
          <a:p>
            <a:pPr lvl="0" marL="192881" indent="-192881">
              <a:lnSpc>
                <a:spcPct val="80000"/>
              </a:lnSpc>
              <a:spcBef>
                <a:spcPts val="400"/>
              </a:spcBef>
              <a:buChar char="●"/>
              <a:defRPr sz="1800">
                <a:solidFill>
                  <a:srgbClr val="000000"/>
                </a:solidFill>
              </a:defRPr>
            </a:pPr>
            <a:r>
              <a:rPr>
                <a:solidFill>
                  <a:srgbClr val="FFFFFF"/>
                </a:solidFill>
              </a:rPr>
              <a:t>The French Revolution helped many western European Jews get rid of their second-class status.</a:t>
            </a:r>
            <a:endParaRPr>
              <a:solidFill>
                <a:srgbClr val="FFFFFF"/>
              </a:solidFill>
            </a:endParaRPr>
          </a:p>
          <a:p>
            <a:pPr lvl="0" marL="192881" indent="-192881">
              <a:lnSpc>
                <a:spcPct val="80000"/>
              </a:lnSpc>
              <a:spcBef>
                <a:spcPts val="400"/>
              </a:spcBef>
              <a:buChar char="●"/>
              <a:defRPr sz="1800">
                <a:solidFill>
                  <a:srgbClr val="000000"/>
                </a:solidFill>
              </a:defRPr>
            </a:pPr>
            <a:r>
              <a:rPr>
                <a:solidFill>
                  <a:srgbClr val="FFFFFF"/>
                </a:solidFill>
              </a:rPr>
              <a:t>In 1791 an emancipation decree in France gave Jews full citizenship.</a:t>
            </a:r>
            <a:endParaRPr>
              <a:solidFill>
                <a:srgbClr val="FFFFFF"/>
              </a:solidFill>
            </a:endParaRPr>
          </a:p>
          <a:p>
            <a:pPr lvl="0" marL="192881" indent="-192881">
              <a:lnSpc>
                <a:spcPct val="80000"/>
              </a:lnSpc>
              <a:spcBef>
                <a:spcPts val="400"/>
              </a:spcBef>
              <a:buChar char="●"/>
              <a:defRPr sz="1800">
                <a:solidFill>
                  <a:srgbClr val="000000"/>
                </a:solidFill>
              </a:defRPr>
            </a:pPr>
            <a:r>
              <a:rPr>
                <a:solidFill>
                  <a:srgbClr val="FFFFFF"/>
                </a:solidFill>
              </a:rPr>
              <a:t>In the early 1800s, the German state of Bavaria, Prussia, and other countries passed similar orders.</a:t>
            </a:r>
            <a:endParaRPr>
              <a:solidFill>
                <a:srgbClr val="FFFFFF"/>
              </a:solidFill>
            </a:endParaRPr>
          </a:p>
          <a:p>
            <a:pPr lvl="0" marL="192881" indent="-192881">
              <a:lnSpc>
                <a:spcPct val="80000"/>
              </a:lnSpc>
              <a:spcBef>
                <a:spcPts val="400"/>
              </a:spcBef>
              <a:buChar char="●"/>
              <a:defRPr sz="1800">
                <a:solidFill>
                  <a:srgbClr val="000000"/>
                </a:solidFill>
              </a:defRPr>
            </a:pPr>
            <a:r>
              <a:rPr>
                <a:solidFill>
                  <a:srgbClr val="FFFFFF"/>
                </a:solidFill>
              </a:rPr>
              <a:t>Although this new equality spread, many Jews were not comfortable being in the “outside world.” They spoke their own language (Yiddish) and not the language of their countrymen.</a:t>
            </a:r>
            <a:endParaRPr>
              <a:solidFill>
                <a:srgbClr val="FFFFFF"/>
              </a:solidFill>
            </a:endParaRPr>
          </a:p>
          <a:p>
            <a:pPr lvl="0" marL="192881" indent="-192881">
              <a:lnSpc>
                <a:spcPct val="80000"/>
              </a:lnSpc>
              <a:spcBef>
                <a:spcPts val="400"/>
              </a:spcBef>
              <a:buChar char="●"/>
              <a:defRPr sz="1800">
                <a:solidFill>
                  <a:srgbClr val="000000"/>
                </a:solidFill>
              </a:defRPr>
            </a:pPr>
            <a:r>
              <a:rPr>
                <a:solidFill>
                  <a:srgbClr val="FFFFFF"/>
                </a:solidFill>
              </a:rPr>
              <a:t>Since the outlook of thinkers of this period shifted from a traditional way of looking at the world to a more modern belief in reason, new semi-scientific reasons were used to prove the differences between Jews and non-Jews to set them apart again.</a:t>
            </a:r>
          </a:p>
        </p:txBody>
      </p:sp>
      <p:sp>
        <p:nvSpPr>
          <p:cNvPr id="50" name="Shape 50"/>
          <p:cNvSpPr/>
          <p:nvPr/>
        </p:nvSpPr>
        <p:spPr>
          <a:xfrm>
            <a:off x="8472114" y="6488713"/>
            <a:ext cx="648074" cy="287724"/>
          </a:xfrm>
          <a:prstGeom prst="rect">
            <a:avLst/>
          </a:prstGeom>
          <a:ln w="12700">
            <a:miter lim="400000"/>
          </a:ln>
          <a:extLst>
            <a:ext uri="{C572A759-6A51-4108-AA02-DFA0A04FC94B}">
              <ma14:wrappingTextBoxFlag xmlns:ma14="http://schemas.microsoft.com/office/mac/drawingml/2011/main" val="1"/>
            </a:ext>
          </a:extLst>
        </p:spPr>
        <p:txBody>
          <a:bodyPr wrap="none" lIns="46037" tIns="46037" rIns="46037" bIns="46037" anchor="ctr">
            <a:spAutoFit/>
          </a:bodyPr>
          <a:lstStyle>
            <a:lvl1pPr algn="r">
              <a:defRPr sz="1400">
                <a:solidFill>
                  <a:srgbClr val="FFFFFF"/>
                </a:solidFill>
              </a:defRPr>
            </a:lvl1pPr>
          </a:lstStyle>
          <a:p>
            <a:pPr lvl="0">
              <a:defRPr sz="1800">
                <a:solidFill>
                  <a:srgbClr val="000000"/>
                </a:solidFill>
              </a:defRPr>
            </a:pPr>
            <a:r>
              <a:rPr sz="1400">
                <a:solidFill>
                  <a:srgbClr val="FFFFFF"/>
                </a:solidFill>
              </a:rPr>
              <a:t>10/4/15</a:t>
            </a:r>
          </a:p>
        </p:txBody>
      </p:sp>
    </p:spTree>
  </p:cSld>
  <p:clrMapOvr>
    <a:masterClrMapping/>
  </p:clrMapOvr>
  <p:transition spd="fast" advClick="1">
    <p:checker dir="horz"/>
  </p:transition>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 name="Shape 52"/>
          <p:cNvSpPr/>
          <p:nvPr/>
        </p:nvSpPr>
        <p:spPr>
          <a:xfrm>
            <a:off x="682625" y="6450613"/>
            <a:ext cx="1882169" cy="287724"/>
          </a:xfrm>
          <a:prstGeom prst="rect">
            <a:avLst/>
          </a:prstGeom>
          <a:ln w="12700">
            <a:miter lim="400000"/>
          </a:ln>
          <a:extLst>
            <a:ext uri="{C572A759-6A51-4108-AA02-DFA0A04FC94B}">
              <ma14:wrappingTextBoxFlag xmlns:ma14="http://schemas.microsoft.com/office/mac/drawingml/2011/main" val="1"/>
            </a:ext>
          </a:extLst>
        </p:spPr>
        <p:txBody>
          <a:bodyPr wrap="none" lIns="46037" tIns="46037" rIns="46037" bIns="46037" anchor="ctr">
            <a:spAutoFit/>
          </a:bodyPr>
          <a:lstStyle>
            <a:lvl1pPr>
              <a:defRPr sz="1400">
                <a:solidFill>
                  <a:srgbClr val="FFFFFF"/>
                </a:solidFill>
              </a:defRPr>
            </a:lvl1pPr>
          </a:lstStyle>
          <a:p>
            <a:pPr lvl="0">
              <a:defRPr sz="1800">
                <a:solidFill>
                  <a:srgbClr val="000000"/>
                </a:solidFill>
              </a:defRPr>
            </a:pPr>
            <a:r>
              <a:rPr sz="1400">
                <a:solidFill>
                  <a:srgbClr val="FFFFFF"/>
                </a:solidFill>
              </a:rPr>
              <a:t>Holcaust Literature 2007</a:t>
            </a:r>
          </a:p>
        </p:txBody>
      </p:sp>
      <p:sp>
        <p:nvSpPr>
          <p:cNvPr id="53" name="Shape 53"/>
          <p:cNvSpPr/>
          <p:nvPr>
            <p:ph type="sldNum" sz="quarter" idx="2"/>
          </p:nvPr>
        </p:nvSpPr>
        <p:spPr>
          <a:xfrm>
            <a:off x="7199312" y="6148387"/>
            <a:ext cx="1905001" cy="381001"/>
          </a:xfrm>
          <a:prstGeom prst="rect">
            <a:avLst/>
          </a:prstGeom>
          <a:extLst>
            <a:ext uri="{C572A759-6A51-4108-AA02-DFA0A04FC94B}">
              <ma14:wrappingTextBoxFlag xmlns:ma14="http://schemas.microsoft.com/office/mac/drawingml/2011/main" val="1"/>
            </a:ext>
          </a:extLst>
        </p:spPr>
        <p:txBody>
          <a:bodyPr wrap="square">
            <a:normAutofit fontScale="100000" lnSpcReduction="0"/>
          </a:bodyPr>
          <a:lstStyle/>
          <a:p>
            <a:pPr lvl="1" algn="r">
              <a:defRPr sz="1800">
                <a:solidFill>
                  <a:srgbClr val="000000"/>
                </a:solidFill>
              </a:defRPr>
            </a:pPr>
            <a:fld id="{86CB4B4D-7CA3-9044-876B-883B54F8677D}" type="slidenum">
              <a:rPr sz="1400">
                <a:solidFill>
                  <a:srgbClr val="FFFFFF"/>
                </a:solidFill>
                <a:latin typeface="Arial"/>
                <a:ea typeface="Arial"/>
                <a:cs typeface="Arial"/>
                <a:sym typeface="Arial"/>
              </a:rPr>
            </a:fld>
          </a:p>
        </p:txBody>
      </p:sp>
      <p:sp>
        <p:nvSpPr>
          <p:cNvPr id="54" name="Shape 54"/>
          <p:cNvSpPr/>
          <p:nvPr>
            <p:ph type="title"/>
          </p:nvPr>
        </p:nvSpPr>
        <p:spPr>
          <a:xfrm>
            <a:off x="682625" y="609599"/>
            <a:ext cx="8080375" cy="1143002"/>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effectLst/>
              </a:defRPr>
            </a:pPr>
            <a:r>
              <a:rPr sz="4400">
                <a:solidFill>
                  <a:srgbClr val="FFCC66"/>
                </a:solidFill>
                <a:effectLst>
                  <a:outerShdw sx="100000" sy="100000" kx="0" ky="0" algn="b" rotWithShape="0" blurRad="12700" dist="25400" dir="2700000">
                    <a:srgbClr val="000000"/>
                  </a:outerShdw>
                </a:effectLst>
              </a:rPr>
              <a:t>Nationalism in Germany</a:t>
            </a:r>
          </a:p>
        </p:txBody>
      </p:sp>
      <p:sp>
        <p:nvSpPr>
          <p:cNvPr id="55" name="Shape 55"/>
          <p:cNvSpPr/>
          <p:nvPr>
            <p:ph type="body" idx="1"/>
          </p:nvPr>
        </p:nvSpPr>
        <p:spPr>
          <a:xfrm>
            <a:off x="682625" y="1981200"/>
            <a:ext cx="7772400" cy="411480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marL="192881" indent="-192881">
              <a:lnSpc>
                <a:spcPct val="80000"/>
              </a:lnSpc>
              <a:spcBef>
                <a:spcPts val="400"/>
              </a:spcBef>
              <a:buChar char="●"/>
              <a:defRPr sz="1800">
                <a:solidFill>
                  <a:srgbClr val="000000"/>
                </a:solidFill>
              </a:defRPr>
            </a:pPr>
            <a:r>
              <a:rPr>
                <a:solidFill>
                  <a:srgbClr val="FFFFFF"/>
                </a:solidFill>
              </a:rPr>
              <a:t>In the early 19</a:t>
            </a:r>
            <a:r>
              <a:rPr baseline="30000">
                <a:solidFill>
                  <a:srgbClr val="FFFFFF"/>
                </a:solidFill>
              </a:rPr>
              <a:t>th</a:t>
            </a:r>
            <a:r>
              <a:rPr>
                <a:solidFill>
                  <a:srgbClr val="FFFFFF"/>
                </a:solidFill>
              </a:rPr>
              <a:t> century, strong nationalistic feelings stirred people in Europe.</a:t>
            </a:r>
            <a:endParaRPr>
              <a:solidFill>
                <a:srgbClr val="FFFFFF"/>
              </a:solidFill>
            </a:endParaRPr>
          </a:p>
          <a:p>
            <a:pPr lvl="0" marL="192881" indent="-192881">
              <a:lnSpc>
                <a:spcPct val="80000"/>
              </a:lnSpc>
              <a:spcBef>
                <a:spcPts val="400"/>
              </a:spcBef>
              <a:buChar char="●"/>
              <a:defRPr sz="1800">
                <a:solidFill>
                  <a:srgbClr val="000000"/>
                </a:solidFill>
              </a:defRPr>
            </a:pPr>
            <a:r>
              <a:rPr>
                <a:solidFill>
                  <a:srgbClr val="FFFFFF"/>
                </a:solidFill>
              </a:rPr>
              <a:t>Much of this was a reaction against the domination of Europe by France in the Napoleonic Era.</a:t>
            </a:r>
            <a:endParaRPr>
              <a:solidFill>
                <a:srgbClr val="FFFFFF"/>
              </a:solidFill>
            </a:endParaRPr>
          </a:p>
          <a:p>
            <a:pPr lvl="0" marL="192881" indent="-192881">
              <a:lnSpc>
                <a:spcPct val="80000"/>
              </a:lnSpc>
              <a:spcBef>
                <a:spcPts val="400"/>
              </a:spcBef>
              <a:buChar char="●"/>
              <a:defRPr sz="1800">
                <a:solidFill>
                  <a:srgbClr val="000000"/>
                </a:solidFill>
              </a:defRPr>
            </a:pPr>
            <a:r>
              <a:rPr>
                <a:solidFill>
                  <a:srgbClr val="FFFFFF"/>
                </a:solidFill>
              </a:rPr>
              <a:t>In Germany, thinkers and politicians looked for ways to increase political unity.</a:t>
            </a:r>
            <a:endParaRPr>
              <a:solidFill>
                <a:srgbClr val="FFFFFF"/>
              </a:solidFill>
            </a:endParaRPr>
          </a:p>
          <a:p>
            <a:pPr lvl="0" marL="192881" indent="-192881">
              <a:lnSpc>
                <a:spcPct val="80000"/>
              </a:lnSpc>
              <a:spcBef>
                <a:spcPts val="400"/>
              </a:spcBef>
              <a:buChar char="●"/>
              <a:defRPr sz="1800">
                <a:solidFill>
                  <a:srgbClr val="000000"/>
                </a:solidFill>
              </a:defRPr>
            </a:pPr>
            <a:r>
              <a:rPr>
                <a:solidFill>
                  <a:srgbClr val="FFFFFF"/>
                </a:solidFill>
              </a:rPr>
              <a:t>Tried to see solutions to German problems in a great national Germanic state.</a:t>
            </a:r>
            <a:endParaRPr>
              <a:solidFill>
                <a:srgbClr val="FFFFFF"/>
              </a:solidFill>
            </a:endParaRPr>
          </a:p>
          <a:p>
            <a:pPr lvl="0" marL="192881" indent="-192881">
              <a:lnSpc>
                <a:spcPct val="80000"/>
              </a:lnSpc>
              <a:spcBef>
                <a:spcPts val="400"/>
              </a:spcBef>
              <a:buChar char="●"/>
              <a:defRPr sz="1800">
                <a:solidFill>
                  <a:srgbClr val="000000"/>
                </a:solidFill>
              </a:defRPr>
            </a:pPr>
            <a:r>
              <a:rPr>
                <a:solidFill>
                  <a:srgbClr val="FFFFFF"/>
                </a:solidFill>
              </a:rPr>
              <a:t>French diplomat Joseph Arthur Gobineau is often referred to as the father of modern racial thought.</a:t>
            </a:r>
            <a:endParaRPr>
              <a:solidFill>
                <a:srgbClr val="FFFFFF"/>
              </a:solidFill>
            </a:endParaRPr>
          </a:p>
          <a:p>
            <a:pPr lvl="0" marL="192881" indent="-192881">
              <a:lnSpc>
                <a:spcPct val="80000"/>
              </a:lnSpc>
              <a:spcBef>
                <a:spcPts val="400"/>
              </a:spcBef>
              <a:buChar char="●"/>
              <a:defRPr sz="1800">
                <a:solidFill>
                  <a:srgbClr val="000000"/>
                </a:solidFill>
              </a:defRPr>
            </a:pPr>
            <a:r>
              <a:rPr>
                <a:solidFill>
                  <a:srgbClr val="FFFFFF"/>
                </a:solidFill>
              </a:rPr>
              <a:t>He was an early believer of Nordic supremacy. He wrote (between 1853-1855) that the “decline of civilizations should be blamed on the interbreeding of superior and inferior racial groups.”</a:t>
            </a:r>
            <a:endParaRPr>
              <a:solidFill>
                <a:srgbClr val="FFFFFF"/>
              </a:solidFill>
            </a:endParaRPr>
          </a:p>
          <a:p>
            <a:pPr lvl="0" marL="192881" indent="-192881">
              <a:lnSpc>
                <a:spcPct val="80000"/>
              </a:lnSpc>
              <a:spcBef>
                <a:spcPts val="400"/>
              </a:spcBef>
              <a:buChar char="●"/>
              <a:defRPr sz="1800">
                <a:solidFill>
                  <a:srgbClr val="000000"/>
                </a:solidFill>
              </a:defRPr>
            </a:pPr>
            <a:r>
              <a:rPr>
                <a:solidFill>
                  <a:srgbClr val="FFFFFF"/>
                </a:solidFill>
              </a:rPr>
              <a:t>The white race, or the Aryans, were the superior race; German and Nordic peoples were considered “racially superior.” </a:t>
            </a:r>
            <a:endParaRPr>
              <a:solidFill>
                <a:srgbClr val="FFFFFF"/>
              </a:solidFill>
            </a:endParaRPr>
          </a:p>
          <a:p>
            <a:pPr lvl="0" marL="192881" indent="-192881">
              <a:lnSpc>
                <a:spcPct val="80000"/>
              </a:lnSpc>
              <a:spcBef>
                <a:spcPts val="400"/>
              </a:spcBef>
              <a:buChar char="●"/>
              <a:defRPr sz="1800">
                <a:solidFill>
                  <a:srgbClr val="000000"/>
                </a:solidFill>
              </a:defRPr>
            </a:pPr>
            <a:r>
              <a:rPr>
                <a:solidFill>
                  <a:srgbClr val="FFFFFF"/>
                </a:solidFill>
              </a:rPr>
              <a:t>The Nazis later defined Aryans as tall, blond, and blue-eyed.</a:t>
            </a:r>
          </a:p>
        </p:txBody>
      </p:sp>
      <p:sp>
        <p:nvSpPr>
          <p:cNvPr id="56" name="Shape 56"/>
          <p:cNvSpPr/>
          <p:nvPr/>
        </p:nvSpPr>
        <p:spPr>
          <a:xfrm>
            <a:off x="8472114" y="6488713"/>
            <a:ext cx="648074" cy="287724"/>
          </a:xfrm>
          <a:prstGeom prst="rect">
            <a:avLst/>
          </a:prstGeom>
          <a:ln w="12700">
            <a:miter lim="400000"/>
          </a:ln>
          <a:extLst>
            <a:ext uri="{C572A759-6A51-4108-AA02-DFA0A04FC94B}">
              <ma14:wrappingTextBoxFlag xmlns:ma14="http://schemas.microsoft.com/office/mac/drawingml/2011/main" val="1"/>
            </a:ext>
          </a:extLst>
        </p:spPr>
        <p:txBody>
          <a:bodyPr wrap="none" lIns="46037" tIns="46037" rIns="46037" bIns="46037" anchor="ctr">
            <a:spAutoFit/>
          </a:bodyPr>
          <a:lstStyle>
            <a:lvl1pPr algn="r">
              <a:defRPr sz="1400">
                <a:solidFill>
                  <a:srgbClr val="FFFFFF"/>
                </a:solidFill>
              </a:defRPr>
            </a:lvl1pPr>
          </a:lstStyle>
          <a:p>
            <a:pPr lvl="0">
              <a:defRPr sz="1800">
                <a:solidFill>
                  <a:srgbClr val="000000"/>
                </a:solidFill>
              </a:defRPr>
            </a:pPr>
            <a:r>
              <a:rPr sz="1400">
                <a:solidFill>
                  <a:srgbClr val="FFFFFF"/>
                </a:solidFill>
              </a:rPr>
              <a:t>10/4/15</a:t>
            </a:r>
          </a:p>
        </p:txBody>
      </p:sp>
    </p:spTree>
  </p:cSld>
  <p:clrMapOvr>
    <a:masterClrMapping/>
  </p:clrMapOvr>
  <p:transition spd="fast" advClick="1">
    <p:checker dir="horz"/>
  </p:transition>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 name="Shape 58"/>
          <p:cNvSpPr/>
          <p:nvPr/>
        </p:nvSpPr>
        <p:spPr>
          <a:xfrm>
            <a:off x="682625" y="6450613"/>
            <a:ext cx="1882169" cy="287724"/>
          </a:xfrm>
          <a:prstGeom prst="rect">
            <a:avLst/>
          </a:prstGeom>
          <a:ln w="12700">
            <a:miter lim="400000"/>
          </a:ln>
          <a:extLst>
            <a:ext uri="{C572A759-6A51-4108-AA02-DFA0A04FC94B}">
              <ma14:wrappingTextBoxFlag xmlns:ma14="http://schemas.microsoft.com/office/mac/drawingml/2011/main" val="1"/>
            </a:ext>
          </a:extLst>
        </p:spPr>
        <p:txBody>
          <a:bodyPr wrap="none" lIns="46037" tIns="46037" rIns="46037" bIns="46037" anchor="ctr">
            <a:spAutoFit/>
          </a:bodyPr>
          <a:lstStyle>
            <a:lvl1pPr>
              <a:defRPr sz="1400">
                <a:solidFill>
                  <a:srgbClr val="FFFFFF"/>
                </a:solidFill>
              </a:defRPr>
            </a:lvl1pPr>
          </a:lstStyle>
          <a:p>
            <a:pPr lvl="0">
              <a:defRPr sz="1800">
                <a:solidFill>
                  <a:srgbClr val="000000"/>
                </a:solidFill>
              </a:defRPr>
            </a:pPr>
            <a:r>
              <a:rPr sz="1400">
                <a:solidFill>
                  <a:srgbClr val="FFFFFF"/>
                </a:solidFill>
              </a:rPr>
              <a:t>Holcaust Literature 2007</a:t>
            </a:r>
          </a:p>
        </p:txBody>
      </p:sp>
      <p:sp>
        <p:nvSpPr>
          <p:cNvPr id="59" name="Shape 59"/>
          <p:cNvSpPr/>
          <p:nvPr>
            <p:ph type="sldNum" sz="quarter" idx="2"/>
          </p:nvPr>
        </p:nvSpPr>
        <p:spPr>
          <a:xfrm>
            <a:off x="7199312" y="6148387"/>
            <a:ext cx="1905001" cy="381001"/>
          </a:xfrm>
          <a:prstGeom prst="rect">
            <a:avLst/>
          </a:prstGeom>
          <a:extLst>
            <a:ext uri="{C572A759-6A51-4108-AA02-DFA0A04FC94B}">
              <ma14:wrappingTextBoxFlag xmlns:ma14="http://schemas.microsoft.com/office/mac/drawingml/2011/main" val="1"/>
            </a:ext>
          </a:extLst>
        </p:spPr>
        <p:txBody>
          <a:bodyPr wrap="square">
            <a:normAutofit fontScale="100000" lnSpcReduction="0"/>
          </a:bodyPr>
          <a:lstStyle/>
          <a:p>
            <a:pPr lvl="1" algn="r">
              <a:defRPr sz="1800">
                <a:solidFill>
                  <a:srgbClr val="000000"/>
                </a:solidFill>
              </a:defRPr>
            </a:pPr>
            <a:fld id="{86CB4B4D-7CA3-9044-876B-883B54F8677D}" type="slidenum">
              <a:rPr sz="1400">
                <a:solidFill>
                  <a:srgbClr val="FFFFFF"/>
                </a:solidFill>
                <a:latin typeface="Arial"/>
                <a:ea typeface="Arial"/>
                <a:cs typeface="Arial"/>
                <a:sym typeface="Arial"/>
              </a:rPr>
            </a:fld>
          </a:p>
        </p:txBody>
      </p:sp>
      <p:sp>
        <p:nvSpPr>
          <p:cNvPr id="60" name="Shape 60"/>
          <p:cNvSpPr/>
          <p:nvPr>
            <p:ph type="title"/>
          </p:nvPr>
        </p:nvSpPr>
        <p:spPr>
          <a:xfrm>
            <a:off x="682625" y="609599"/>
            <a:ext cx="8080375" cy="1143002"/>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lvl1pPr defTabSz="740663">
              <a:defRPr sz="3564">
                <a:effectLst>
                  <a:outerShdw sx="100000" sy="100000" kx="0" ky="0" algn="b" rotWithShape="0" blurRad="10287" dist="20574" dir="2700000">
                    <a:srgbClr val="000000"/>
                  </a:outerShdw>
                </a:effectLst>
              </a:defRPr>
            </a:lvl1pPr>
          </a:lstStyle>
          <a:p>
            <a:pPr lvl="0">
              <a:defRPr sz="1800">
                <a:solidFill>
                  <a:srgbClr val="000000"/>
                </a:solidFill>
                <a:effectLst/>
              </a:defRPr>
            </a:pPr>
            <a:r>
              <a:rPr sz="3564">
                <a:solidFill>
                  <a:srgbClr val="FFCC66"/>
                </a:solidFill>
                <a:effectLst>
                  <a:outerShdw sx="100000" sy="100000" kx="0" ky="0" algn="b" rotWithShape="0" blurRad="10287" dist="20574" dir="2700000">
                    <a:srgbClr val="000000"/>
                  </a:outerShdw>
                </a:effectLst>
              </a:rPr>
              <a:t>Race Replaces Religion as Basis for Prejudices</a:t>
            </a:r>
          </a:p>
        </p:txBody>
      </p:sp>
      <p:sp>
        <p:nvSpPr>
          <p:cNvPr id="61" name="Shape 61"/>
          <p:cNvSpPr/>
          <p:nvPr>
            <p:ph type="body" idx="1"/>
          </p:nvPr>
        </p:nvSpPr>
        <p:spPr>
          <a:xfrm>
            <a:off x="682625" y="1981200"/>
            <a:ext cx="7772400" cy="411480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marL="300037" indent="-300037">
              <a:spcBef>
                <a:spcPts val="600"/>
              </a:spcBef>
              <a:buChar char="●"/>
              <a:defRPr sz="1800">
                <a:solidFill>
                  <a:srgbClr val="000000"/>
                </a:solidFill>
              </a:defRPr>
            </a:pPr>
            <a:r>
              <a:rPr sz="2800">
                <a:solidFill>
                  <a:srgbClr val="FFFFFF"/>
                </a:solidFill>
              </a:rPr>
              <a:t>The word anti-Semitism first appeared in 1873 in a book entitled The Victory of Judaism over Germanism by Wilhelm Marr. </a:t>
            </a:r>
            <a:endParaRPr sz="2800">
              <a:solidFill>
                <a:srgbClr val="FFFFFF"/>
              </a:solidFill>
            </a:endParaRPr>
          </a:p>
          <a:p>
            <a:pPr lvl="0" marL="300037" indent="-300037">
              <a:spcBef>
                <a:spcPts val="600"/>
              </a:spcBef>
              <a:buChar char="●"/>
              <a:defRPr sz="1800">
                <a:solidFill>
                  <a:srgbClr val="000000"/>
                </a:solidFill>
              </a:defRPr>
            </a:pPr>
            <a:r>
              <a:rPr sz="2800">
                <a:solidFill>
                  <a:srgbClr val="FFFFFF"/>
                </a:solidFill>
              </a:rPr>
              <a:t>Marr’s book marked an important change in the history of anti-Semitism.</a:t>
            </a:r>
            <a:endParaRPr sz="2800">
              <a:solidFill>
                <a:srgbClr val="FFFFFF"/>
              </a:solidFill>
            </a:endParaRPr>
          </a:p>
          <a:p>
            <a:pPr lvl="0" marL="300037" indent="-300037">
              <a:spcBef>
                <a:spcPts val="600"/>
              </a:spcBef>
              <a:buChar char="●"/>
              <a:defRPr sz="1800">
                <a:solidFill>
                  <a:srgbClr val="000000"/>
                </a:solidFill>
              </a:defRPr>
            </a:pPr>
            <a:r>
              <a:rPr sz="2800">
                <a:solidFill>
                  <a:srgbClr val="FFFFFF"/>
                </a:solidFill>
              </a:rPr>
              <a:t>In his book, Marr stated that the Jews of Germany ought to be eliminated because they were members of an alien race that could never be fully part of German society.</a:t>
            </a:r>
          </a:p>
        </p:txBody>
      </p:sp>
      <p:sp>
        <p:nvSpPr>
          <p:cNvPr id="62" name="Shape 62"/>
          <p:cNvSpPr/>
          <p:nvPr/>
        </p:nvSpPr>
        <p:spPr>
          <a:xfrm>
            <a:off x="8472114" y="6488713"/>
            <a:ext cx="648074" cy="287724"/>
          </a:xfrm>
          <a:prstGeom prst="rect">
            <a:avLst/>
          </a:prstGeom>
          <a:ln w="12700">
            <a:miter lim="400000"/>
          </a:ln>
          <a:extLst>
            <a:ext uri="{C572A759-6A51-4108-AA02-DFA0A04FC94B}">
              <ma14:wrappingTextBoxFlag xmlns:ma14="http://schemas.microsoft.com/office/mac/drawingml/2011/main" val="1"/>
            </a:ext>
          </a:extLst>
        </p:spPr>
        <p:txBody>
          <a:bodyPr wrap="none" lIns="46037" tIns="46037" rIns="46037" bIns="46037" anchor="ctr">
            <a:spAutoFit/>
          </a:bodyPr>
          <a:lstStyle>
            <a:lvl1pPr algn="r">
              <a:defRPr sz="1400">
                <a:solidFill>
                  <a:srgbClr val="FFFFFF"/>
                </a:solidFill>
              </a:defRPr>
            </a:lvl1pPr>
          </a:lstStyle>
          <a:p>
            <a:pPr lvl="0">
              <a:defRPr sz="1800">
                <a:solidFill>
                  <a:srgbClr val="000000"/>
                </a:solidFill>
              </a:defRPr>
            </a:pPr>
            <a:r>
              <a:rPr sz="1400">
                <a:solidFill>
                  <a:srgbClr val="FFFFFF"/>
                </a:solidFill>
              </a:rPr>
              <a:t>10/4/15</a:t>
            </a:r>
          </a:p>
        </p:txBody>
      </p:sp>
    </p:spTree>
  </p:cSld>
  <p:clrMapOvr>
    <a:masterClrMapping/>
  </p:clrMapOvr>
  <p:transition spd="fast" advClick="1">
    <p:checker dir="horz"/>
  </p:transition>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4" name="Shape 64"/>
          <p:cNvSpPr/>
          <p:nvPr/>
        </p:nvSpPr>
        <p:spPr>
          <a:xfrm>
            <a:off x="682625" y="6450613"/>
            <a:ext cx="1882169" cy="287724"/>
          </a:xfrm>
          <a:prstGeom prst="rect">
            <a:avLst/>
          </a:prstGeom>
          <a:ln w="12700">
            <a:miter lim="400000"/>
          </a:ln>
          <a:extLst>
            <a:ext uri="{C572A759-6A51-4108-AA02-DFA0A04FC94B}">
              <ma14:wrappingTextBoxFlag xmlns:ma14="http://schemas.microsoft.com/office/mac/drawingml/2011/main" val="1"/>
            </a:ext>
          </a:extLst>
        </p:spPr>
        <p:txBody>
          <a:bodyPr wrap="none" lIns="46037" tIns="46037" rIns="46037" bIns="46037" anchor="ctr">
            <a:spAutoFit/>
          </a:bodyPr>
          <a:lstStyle>
            <a:lvl1pPr>
              <a:defRPr sz="1400">
                <a:solidFill>
                  <a:srgbClr val="FFFFFF"/>
                </a:solidFill>
              </a:defRPr>
            </a:lvl1pPr>
          </a:lstStyle>
          <a:p>
            <a:pPr lvl="0">
              <a:defRPr sz="1800">
                <a:solidFill>
                  <a:srgbClr val="000000"/>
                </a:solidFill>
              </a:defRPr>
            </a:pPr>
            <a:r>
              <a:rPr sz="1400">
                <a:solidFill>
                  <a:srgbClr val="FFFFFF"/>
                </a:solidFill>
              </a:rPr>
              <a:t>Holcaust Literature 2007</a:t>
            </a:r>
          </a:p>
        </p:txBody>
      </p:sp>
      <p:sp>
        <p:nvSpPr>
          <p:cNvPr id="65" name="Shape 65"/>
          <p:cNvSpPr/>
          <p:nvPr>
            <p:ph type="sldNum" sz="quarter" idx="2"/>
          </p:nvPr>
        </p:nvSpPr>
        <p:spPr>
          <a:xfrm>
            <a:off x="7199312" y="6148387"/>
            <a:ext cx="1905001" cy="381001"/>
          </a:xfrm>
          <a:prstGeom prst="rect">
            <a:avLst/>
          </a:prstGeom>
          <a:extLst>
            <a:ext uri="{C572A759-6A51-4108-AA02-DFA0A04FC94B}">
              <ma14:wrappingTextBoxFlag xmlns:ma14="http://schemas.microsoft.com/office/mac/drawingml/2011/main" val="1"/>
            </a:ext>
          </a:extLst>
        </p:spPr>
        <p:txBody>
          <a:bodyPr wrap="square">
            <a:normAutofit fontScale="100000" lnSpcReduction="0"/>
          </a:bodyPr>
          <a:lstStyle/>
          <a:p>
            <a:pPr lvl="1" algn="r">
              <a:defRPr sz="1800">
                <a:solidFill>
                  <a:srgbClr val="000000"/>
                </a:solidFill>
              </a:defRPr>
            </a:pPr>
            <a:fld id="{86CB4B4D-7CA3-9044-876B-883B54F8677D}" type="slidenum">
              <a:rPr sz="1400">
                <a:solidFill>
                  <a:srgbClr val="FFFFFF"/>
                </a:solidFill>
                <a:latin typeface="Arial"/>
                <a:ea typeface="Arial"/>
                <a:cs typeface="Arial"/>
                <a:sym typeface="Arial"/>
              </a:rPr>
            </a:fld>
          </a:p>
        </p:txBody>
      </p:sp>
      <p:sp>
        <p:nvSpPr>
          <p:cNvPr id="66" name="Shape 66"/>
          <p:cNvSpPr/>
          <p:nvPr>
            <p:ph type="title"/>
          </p:nvPr>
        </p:nvSpPr>
        <p:spPr>
          <a:xfrm>
            <a:off x="682625" y="609599"/>
            <a:ext cx="8080375" cy="1143002"/>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effectLst/>
              </a:defRPr>
            </a:pPr>
            <a:r>
              <a:rPr sz="4400">
                <a:solidFill>
                  <a:srgbClr val="FFCC66"/>
                </a:solidFill>
                <a:effectLst>
                  <a:outerShdw sx="100000" sy="100000" kx="0" ky="0" algn="b" rotWithShape="0" blurRad="12700" dist="25400" dir="2700000">
                    <a:srgbClr val="000000"/>
                  </a:outerShdw>
                </a:effectLst>
              </a:rPr>
              <a:t>Aryan Superiority</a:t>
            </a:r>
          </a:p>
        </p:txBody>
      </p:sp>
      <p:sp>
        <p:nvSpPr>
          <p:cNvPr id="67" name="Shape 67"/>
          <p:cNvSpPr/>
          <p:nvPr>
            <p:ph type="body" idx="1"/>
          </p:nvPr>
        </p:nvSpPr>
        <p:spPr>
          <a:xfrm>
            <a:off x="682625" y="1981200"/>
            <a:ext cx="7772400" cy="411480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marL="214312" indent="-214312">
              <a:lnSpc>
                <a:spcPct val="80000"/>
              </a:lnSpc>
              <a:spcBef>
                <a:spcPts val="400"/>
              </a:spcBef>
              <a:buChar char="●"/>
              <a:defRPr sz="1800">
                <a:solidFill>
                  <a:srgbClr val="000000"/>
                </a:solidFill>
              </a:defRPr>
            </a:pPr>
            <a:r>
              <a:rPr sz="2000">
                <a:solidFill>
                  <a:srgbClr val="FFFFFF"/>
                </a:solidFill>
              </a:rPr>
              <a:t>Marr’s ideas were influenced by other German, French, and British thinkers who stressed differences rather than similarities among people.</a:t>
            </a:r>
            <a:endParaRPr sz="2000">
              <a:solidFill>
                <a:srgbClr val="FFFFFF"/>
              </a:solidFill>
            </a:endParaRPr>
          </a:p>
          <a:p>
            <a:pPr lvl="0" marL="214312" indent="-214312">
              <a:lnSpc>
                <a:spcPct val="80000"/>
              </a:lnSpc>
              <a:spcBef>
                <a:spcPts val="400"/>
              </a:spcBef>
              <a:buChar char="●"/>
              <a:defRPr sz="1800">
                <a:solidFill>
                  <a:srgbClr val="000000"/>
                </a:solidFill>
              </a:defRPr>
            </a:pPr>
            <a:r>
              <a:rPr sz="2000">
                <a:solidFill>
                  <a:srgbClr val="FFFFFF"/>
                </a:solidFill>
              </a:rPr>
              <a:t>Some believed that European Caucasian Christians were superior to other races.</a:t>
            </a:r>
            <a:endParaRPr sz="2000">
              <a:solidFill>
                <a:srgbClr val="FFFFFF"/>
              </a:solidFill>
            </a:endParaRPr>
          </a:p>
          <a:p>
            <a:pPr lvl="0" marL="214312" indent="-214312">
              <a:lnSpc>
                <a:spcPct val="80000"/>
              </a:lnSpc>
              <a:spcBef>
                <a:spcPts val="400"/>
              </a:spcBef>
              <a:buChar char="●"/>
              <a:defRPr sz="1800">
                <a:solidFill>
                  <a:srgbClr val="000000"/>
                </a:solidFill>
              </a:defRPr>
            </a:pPr>
            <a:r>
              <a:rPr sz="2000">
                <a:solidFill>
                  <a:srgbClr val="FFFFFF"/>
                </a:solidFill>
              </a:rPr>
              <a:t>Semitic refers to a group of languages, not to a group of people, but these men thought of elaborate theories to prove the superiority of the Nordic or Aryan people.</a:t>
            </a:r>
            <a:endParaRPr sz="2000">
              <a:solidFill>
                <a:srgbClr val="FFFFFF"/>
              </a:solidFill>
            </a:endParaRPr>
          </a:p>
          <a:p>
            <a:pPr lvl="0" marL="214312" indent="-214312">
              <a:lnSpc>
                <a:spcPct val="80000"/>
              </a:lnSpc>
              <a:spcBef>
                <a:spcPts val="400"/>
              </a:spcBef>
              <a:buChar char="●"/>
              <a:defRPr sz="1800">
                <a:solidFill>
                  <a:srgbClr val="000000"/>
                </a:solidFill>
              </a:defRPr>
            </a:pPr>
            <a:r>
              <a:rPr sz="2000">
                <a:solidFill>
                  <a:srgbClr val="FFFFFF"/>
                </a:solidFill>
              </a:rPr>
              <a:t>Houston Stewart Chamberlain (German of British descent) wrote of the “superiority of the Germanic race and his fears of its dilution through mixture of inferior races.”</a:t>
            </a:r>
            <a:endParaRPr sz="2000">
              <a:solidFill>
                <a:srgbClr val="FFFFFF"/>
              </a:solidFill>
            </a:endParaRPr>
          </a:p>
          <a:p>
            <a:pPr lvl="0" marL="214312" indent="-214312">
              <a:lnSpc>
                <a:spcPct val="80000"/>
              </a:lnSpc>
              <a:spcBef>
                <a:spcPts val="400"/>
              </a:spcBef>
              <a:buChar char="●"/>
              <a:defRPr sz="1800">
                <a:solidFill>
                  <a:srgbClr val="000000"/>
                </a:solidFill>
              </a:defRPr>
            </a:pPr>
            <a:r>
              <a:rPr sz="2000">
                <a:solidFill>
                  <a:srgbClr val="FFFFFF"/>
                </a:solidFill>
              </a:rPr>
              <a:t>Sir Herbert Spencer, a Social Darwinist, believed that,” cultures evolve through natural selection and the survival of the fittest. He argued that cultural groups with superior physical and mental traits would eventually dominate inferior groups.”</a:t>
            </a:r>
          </a:p>
        </p:txBody>
      </p:sp>
      <p:sp>
        <p:nvSpPr>
          <p:cNvPr id="68" name="Shape 68"/>
          <p:cNvSpPr/>
          <p:nvPr/>
        </p:nvSpPr>
        <p:spPr>
          <a:xfrm>
            <a:off x="8472114" y="6488713"/>
            <a:ext cx="648074" cy="287724"/>
          </a:xfrm>
          <a:prstGeom prst="rect">
            <a:avLst/>
          </a:prstGeom>
          <a:ln w="12700">
            <a:miter lim="400000"/>
          </a:ln>
          <a:extLst>
            <a:ext uri="{C572A759-6A51-4108-AA02-DFA0A04FC94B}">
              <ma14:wrappingTextBoxFlag xmlns:ma14="http://schemas.microsoft.com/office/mac/drawingml/2011/main" val="1"/>
            </a:ext>
          </a:extLst>
        </p:spPr>
        <p:txBody>
          <a:bodyPr wrap="none" lIns="46037" tIns="46037" rIns="46037" bIns="46037" anchor="ctr">
            <a:spAutoFit/>
          </a:bodyPr>
          <a:lstStyle>
            <a:lvl1pPr algn="r">
              <a:defRPr sz="1400">
                <a:solidFill>
                  <a:srgbClr val="FFFFFF"/>
                </a:solidFill>
              </a:defRPr>
            </a:lvl1pPr>
          </a:lstStyle>
          <a:p>
            <a:pPr lvl="0">
              <a:defRPr sz="1800">
                <a:solidFill>
                  <a:srgbClr val="000000"/>
                </a:solidFill>
              </a:defRPr>
            </a:pPr>
            <a:r>
              <a:rPr sz="1400">
                <a:solidFill>
                  <a:srgbClr val="FFFFFF"/>
                </a:solidFill>
              </a:rPr>
              <a:t>10/4/15</a:t>
            </a:r>
          </a:p>
        </p:txBody>
      </p:sp>
    </p:spTree>
  </p:cSld>
  <p:clrMapOvr>
    <a:masterClrMapping/>
  </p:clrMapOvr>
  <p:transition spd="fast" advClick="1">
    <p:checker dir="horz"/>
  </p:transition>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0" name="Shape 70"/>
          <p:cNvSpPr/>
          <p:nvPr/>
        </p:nvSpPr>
        <p:spPr>
          <a:xfrm>
            <a:off x="682625" y="6450613"/>
            <a:ext cx="1882169" cy="287724"/>
          </a:xfrm>
          <a:prstGeom prst="rect">
            <a:avLst/>
          </a:prstGeom>
          <a:ln w="12700">
            <a:miter lim="400000"/>
          </a:ln>
          <a:extLst>
            <a:ext uri="{C572A759-6A51-4108-AA02-DFA0A04FC94B}">
              <ma14:wrappingTextBoxFlag xmlns:ma14="http://schemas.microsoft.com/office/mac/drawingml/2011/main" val="1"/>
            </a:ext>
          </a:extLst>
        </p:spPr>
        <p:txBody>
          <a:bodyPr wrap="none" lIns="46037" tIns="46037" rIns="46037" bIns="46037" anchor="ctr">
            <a:spAutoFit/>
          </a:bodyPr>
          <a:lstStyle>
            <a:lvl1pPr>
              <a:defRPr sz="1400">
                <a:solidFill>
                  <a:srgbClr val="FFFFFF"/>
                </a:solidFill>
              </a:defRPr>
            </a:lvl1pPr>
          </a:lstStyle>
          <a:p>
            <a:pPr lvl="0">
              <a:defRPr sz="1800">
                <a:solidFill>
                  <a:srgbClr val="000000"/>
                </a:solidFill>
              </a:defRPr>
            </a:pPr>
            <a:r>
              <a:rPr sz="1400">
                <a:solidFill>
                  <a:srgbClr val="FFFFFF"/>
                </a:solidFill>
              </a:rPr>
              <a:t>Holcaust Literature 2007</a:t>
            </a:r>
          </a:p>
        </p:txBody>
      </p:sp>
      <p:sp>
        <p:nvSpPr>
          <p:cNvPr id="71" name="Shape 71"/>
          <p:cNvSpPr/>
          <p:nvPr>
            <p:ph type="sldNum" sz="quarter" idx="2"/>
          </p:nvPr>
        </p:nvSpPr>
        <p:spPr>
          <a:xfrm>
            <a:off x="7199312" y="6148387"/>
            <a:ext cx="1905001" cy="381001"/>
          </a:xfrm>
          <a:prstGeom prst="rect">
            <a:avLst/>
          </a:prstGeom>
          <a:extLst>
            <a:ext uri="{C572A759-6A51-4108-AA02-DFA0A04FC94B}">
              <ma14:wrappingTextBoxFlag xmlns:ma14="http://schemas.microsoft.com/office/mac/drawingml/2011/main" val="1"/>
            </a:ext>
          </a:extLst>
        </p:spPr>
        <p:txBody>
          <a:bodyPr wrap="square">
            <a:normAutofit fontScale="100000" lnSpcReduction="0"/>
          </a:bodyPr>
          <a:lstStyle/>
          <a:p>
            <a:pPr lvl="1" algn="r">
              <a:defRPr sz="1800">
                <a:solidFill>
                  <a:srgbClr val="000000"/>
                </a:solidFill>
              </a:defRPr>
            </a:pPr>
            <a:fld id="{86CB4B4D-7CA3-9044-876B-883B54F8677D}" type="slidenum">
              <a:rPr sz="1400">
                <a:solidFill>
                  <a:srgbClr val="FFFFFF"/>
                </a:solidFill>
                <a:latin typeface="Arial"/>
                <a:ea typeface="Arial"/>
                <a:cs typeface="Arial"/>
                <a:sym typeface="Arial"/>
              </a:rPr>
            </a:fld>
          </a:p>
        </p:txBody>
      </p:sp>
      <p:sp>
        <p:nvSpPr>
          <p:cNvPr id="72" name="Shape 72"/>
          <p:cNvSpPr/>
          <p:nvPr>
            <p:ph type="title"/>
          </p:nvPr>
        </p:nvSpPr>
        <p:spPr>
          <a:xfrm>
            <a:off x="682625" y="609599"/>
            <a:ext cx="8080375" cy="1143002"/>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lvl1pPr defTabSz="768095">
              <a:defRPr sz="3696">
                <a:effectLst>
                  <a:outerShdw sx="100000" sy="100000" kx="0" ky="0" algn="b" rotWithShape="0" blurRad="10668" dist="21336" dir="2700000">
                    <a:srgbClr val="000000"/>
                  </a:outerShdw>
                </a:effectLst>
              </a:defRPr>
            </a:lvl1pPr>
          </a:lstStyle>
          <a:p>
            <a:pPr lvl="0">
              <a:defRPr sz="1800">
                <a:solidFill>
                  <a:srgbClr val="000000"/>
                </a:solidFill>
                <a:effectLst/>
              </a:defRPr>
            </a:pPr>
            <a:r>
              <a:rPr sz="3696">
                <a:solidFill>
                  <a:srgbClr val="FFCC66"/>
                </a:solidFill>
                <a:effectLst>
                  <a:outerShdw sx="100000" sy="100000" kx="0" ky="0" algn="b" rotWithShape="0" blurRad="10668" dist="21336" dir="2700000">
                    <a:srgbClr val="000000"/>
                  </a:outerShdw>
                </a:effectLst>
              </a:rPr>
              <a:t>Russian and France in the Late 1800s</a:t>
            </a:r>
          </a:p>
        </p:txBody>
      </p:sp>
      <p:sp>
        <p:nvSpPr>
          <p:cNvPr id="73" name="Shape 73"/>
          <p:cNvSpPr/>
          <p:nvPr>
            <p:ph type="body" idx="1"/>
          </p:nvPr>
        </p:nvSpPr>
        <p:spPr>
          <a:xfrm>
            <a:off x="682625" y="1981200"/>
            <a:ext cx="7772400" cy="411480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marL="171450" indent="-171450">
              <a:lnSpc>
                <a:spcPct val="80000"/>
              </a:lnSpc>
              <a:spcBef>
                <a:spcPts val="300"/>
              </a:spcBef>
              <a:buChar char="●"/>
              <a:defRPr sz="1800">
                <a:solidFill>
                  <a:srgbClr val="000000"/>
                </a:solidFill>
              </a:defRPr>
            </a:pPr>
            <a:r>
              <a:rPr sz="1600">
                <a:solidFill>
                  <a:srgbClr val="FFFFFF"/>
                </a:solidFill>
              </a:rPr>
              <a:t>Anti-Semitism took different forms in other parts of Europe</a:t>
            </a:r>
            <a:endParaRPr sz="1600">
              <a:solidFill>
                <a:srgbClr val="FFFFFF"/>
              </a:solidFill>
            </a:endParaRPr>
          </a:p>
          <a:p>
            <a:pPr lvl="0" marL="171450" indent="-171450">
              <a:lnSpc>
                <a:spcPct val="80000"/>
              </a:lnSpc>
              <a:spcBef>
                <a:spcPts val="300"/>
              </a:spcBef>
              <a:buChar char="●"/>
              <a:defRPr sz="1800">
                <a:solidFill>
                  <a:srgbClr val="000000"/>
                </a:solidFill>
              </a:defRPr>
            </a:pPr>
            <a:r>
              <a:rPr sz="1600">
                <a:solidFill>
                  <a:srgbClr val="FFFFFF"/>
                </a:solidFill>
              </a:rPr>
              <a:t>In 19</a:t>
            </a:r>
            <a:r>
              <a:rPr baseline="30000" sz="1600">
                <a:solidFill>
                  <a:srgbClr val="FFFFFF"/>
                </a:solidFill>
              </a:rPr>
              <a:t>th</a:t>
            </a:r>
            <a:r>
              <a:rPr sz="1600">
                <a:solidFill>
                  <a:srgbClr val="FFFFFF"/>
                </a:solidFill>
              </a:rPr>
              <a:t> century Russia, pogroms, massacres of Jews by orders of the czars, occurred.</a:t>
            </a:r>
            <a:endParaRPr sz="1600">
              <a:solidFill>
                <a:srgbClr val="FFFFFF"/>
              </a:solidFill>
            </a:endParaRPr>
          </a:p>
          <a:p>
            <a:pPr lvl="0" marL="171450" indent="-171450">
              <a:lnSpc>
                <a:spcPct val="80000"/>
              </a:lnSpc>
              <a:spcBef>
                <a:spcPts val="300"/>
              </a:spcBef>
              <a:buChar char="●"/>
              <a:defRPr sz="1800">
                <a:solidFill>
                  <a:srgbClr val="000000"/>
                </a:solidFill>
              </a:defRPr>
            </a:pPr>
            <a:r>
              <a:rPr sz="1600">
                <a:solidFill>
                  <a:srgbClr val="FFFFFF"/>
                </a:solidFill>
              </a:rPr>
              <a:t>In parts of the former Soviet Union, these attacks on Jews continued into the 20</a:t>
            </a:r>
            <a:r>
              <a:rPr baseline="30000" sz="1600">
                <a:solidFill>
                  <a:srgbClr val="FFFFFF"/>
                </a:solidFill>
              </a:rPr>
              <a:t>th</a:t>
            </a:r>
            <a:r>
              <a:rPr sz="1600">
                <a:solidFill>
                  <a:srgbClr val="FFFFFF"/>
                </a:solidFill>
              </a:rPr>
              <a:t> century.</a:t>
            </a:r>
            <a:endParaRPr sz="1600">
              <a:solidFill>
                <a:srgbClr val="FFFFFF"/>
              </a:solidFill>
            </a:endParaRPr>
          </a:p>
          <a:p>
            <a:pPr lvl="0" marL="171450" indent="-171450">
              <a:lnSpc>
                <a:spcPct val="80000"/>
              </a:lnSpc>
              <a:spcBef>
                <a:spcPts val="300"/>
              </a:spcBef>
              <a:buChar char="●"/>
              <a:defRPr sz="1800">
                <a:solidFill>
                  <a:srgbClr val="000000"/>
                </a:solidFill>
              </a:defRPr>
            </a:pPr>
            <a:r>
              <a:rPr sz="1600">
                <a:solidFill>
                  <a:srgbClr val="FFFFFF"/>
                </a:solidFill>
              </a:rPr>
              <a:t>In Ukraine, between 1919-1921, between 100,000 and 200,000 Jews were massacred in an estimated 1300 pogroms.</a:t>
            </a:r>
            <a:endParaRPr sz="1600">
              <a:solidFill>
                <a:srgbClr val="FFFFFF"/>
              </a:solidFill>
            </a:endParaRPr>
          </a:p>
          <a:p>
            <a:pPr lvl="0" marL="171450" indent="-171450">
              <a:lnSpc>
                <a:spcPct val="80000"/>
              </a:lnSpc>
              <a:spcBef>
                <a:spcPts val="300"/>
              </a:spcBef>
              <a:buChar char="●"/>
              <a:defRPr sz="1800">
                <a:solidFill>
                  <a:srgbClr val="000000"/>
                </a:solidFill>
              </a:defRPr>
            </a:pPr>
            <a:r>
              <a:rPr sz="1600">
                <a:solidFill>
                  <a:srgbClr val="FFFFFF"/>
                </a:solidFill>
              </a:rPr>
              <a:t>In France from 1894-1906, the Dreyfus Case revealed the depth of anti-Semitism in that country.</a:t>
            </a:r>
            <a:endParaRPr sz="1600">
              <a:solidFill>
                <a:srgbClr val="FFFFFF"/>
              </a:solidFill>
            </a:endParaRPr>
          </a:p>
          <a:p>
            <a:pPr lvl="0" marL="171450" indent="-171450">
              <a:lnSpc>
                <a:spcPct val="80000"/>
              </a:lnSpc>
              <a:spcBef>
                <a:spcPts val="300"/>
              </a:spcBef>
              <a:buChar char="●"/>
              <a:defRPr sz="1800">
                <a:solidFill>
                  <a:srgbClr val="000000"/>
                </a:solidFill>
              </a:defRPr>
            </a:pPr>
            <a:r>
              <a:rPr sz="1600">
                <a:solidFill>
                  <a:srgbClr val="FFFFFF"/>
                </a:solidFill>
              </a:rPr>
              <a:t>Captain Dreyfus, the first Jew to be appointed to the French general staff, was falsely accused of giving secret information to Germany.</a:t>
            </a:r>
            <a:endParaRPr sz="1600">
              <a:solidFill>
                <a:srgbClr val="FFFFFF"/>
              </a:solidFill>
            </a:endParaRPr>
          </a:p>
          <a:p>
            <a:pPr lvl="0" marL="171450" indent="-171450">
              <a:lnSpc>
                <a:spcPct val="80000"/>
              </a:lnSpc>
              <a:spcBef>
                <a:spcPts val="300"/>
              </a:spcBef>
              <a:buChar char="●"/>
              <a:defRPr sz="1800">
                <a:solidFill>
                  <a:srgbClr val="000000"/>
                </a:solidFill>
              </a:defRPr>
            </a:pPr>
            <a:r>
              <a:rPr sz="1600">
                <a:solidFill>
                  <a:srgbClr val="FFFFFF"/>
                </a:solidFill>
              </a:rPr>
              <a:t>He was cleared of all charges, but his trial brought strong anti-Jewish feelings to the surface.</a:t>
            </a:r>
            <a:endParaRPr sz="1600">
              <a:solidFill>
                <a:srgbClr val="FFFFFF"/>
              </a:solidFill>
            </a:endParaRPr>
          </a:p>
          <a:p>
            <a:pPr lvl="0" marL="171450" indent="-171450">
              <a:lnSpc>
                <a:spcPct val="80000"/>
              </a:lnSpc>
              <a:spcBef>
                <a:spcPts val="300"/>
              </a:spcBef>
              <a:buChar char="●"/>
              <a:defRPr sz="1800">
                <a:solidFill>
                  <a:srgbClr val="000000"/>
                </a:solidFill>
              </a:defRPr>
            </a:pPr>
            <a:r>
              <a:rPr sz="1600">
                <a:solidFill>
                  <a:srgbClr val="FFFFFF"/>
                </a:solidFill>
              </a:rPr>
              <a:t>Idea of Jews now being a race instead of a religion became the way of thinking. Jews could not convert; it was a question of birth and blood. </a:t>
            </a:r>
            <a:endParaRPr sz="1600">
              <a:solidFill>
                <a:srgbClr val="FFFFFF"/>
              </a:solidFill>
            </a:endParaRPr>
          </a:p>
          <a:p>
            <a:pPr lvl="0" marL="171450" indent="-171450">
              <a:lnSpc>
                <a:spcPct val="80000"/>
              </a:lnSpc>
              <a:spcBef>
                <a:spcPts val="300"/>
              </a:spcBef>
              <a:buChar char="●"/>
              <a:defRPr sz="1800">
                <a:solidFill>
                  <a:srgbClr val="000000"/>
                </a:solidFill>
              </a:defRPr>
            </a:pPr>
            <a:r>
              <a:rPr sz="1600">
                <a:solidFill>
                  <a:srgbClr val="FFFFFF"/>
                </a:solidFill>
              </a:rPr>
              <a:t>Under the Nazis, traditional Christian-based anti-Semitism would combine with pseudo-scientific racism, economic depression, and political instability to set the stge for the Holocaust.</a:t>
            </a:r>
          </a:p>
        </p:txBody>
      </p:sp>
      <p:sp>
        <p:nvSpPr>
          <p:cNvPr id="74" name="Shape 74"/>
          <p:cNvSpPr/>
          <p:nvPr/>
        </p:nvSpPr>
        <p:spPr>
          <a:xfrm>
            <a:off x="8472114" y="6488713"/>
            <a:ext cx="648074" cy="287724"/>
          </a:xfrm>
          <a:prstGeom prst="rect">
            <a:avLst/>
          </a:prstGeom>
          <a:ln w="12700">
            <a:miter lim="400000"/>
          </a:ln>
          <a:extLst>
            <a:ext uri="{C572A759-6A51-4108-AA02-DFA0A04FC94B}">
              <ma14:wrappingTextBoxFlag xmlns:ma14="http://schemas.microsoft.com/office/mac/drawingml/2011/main" val="1"/>
            </a:ext>
          </a:extLst>
        </p:spPr>
        <p:txBody>
          <a:bodyPr wrap="none" lIns="46037" tIns="46037" rIns="46037" bIns="46037" anchor="ctr">
            <a:spAutoFit/>
          </a:bodyPr>
          <a:lstStyle>
            <a:lvl1pPr algn="r">
              <a:defRPr sz="1400">
                <a:solidFill>
                  <a:srgbClr val="FFFFFF"/>
                </a:solidFill>
              </a:defRPr>
            </a:lvl1pPr>
          </a:lstStyle>
          <a:p>
            <a:pPr lvl="0">
              <a:defRPr sz="1800">
                <a:solidFill>
                  <a:srgbClr val="000000"/>
                </a:solidFill>
              </a:defRPr>
            </a:pPr>
            <a:r>
              <a:rPr sz="1400">
                <a:solidFill>
                  <a:srgbClr val="FFFFFF"/>
                </a:solidFill>
              </a:rPr>
              <a:t>10/4/15</a:t>
            </a:r>
          </a:p>
        </p:txBody>
      </p:sp>
    </p:spTree>
  </p:cSld>
  <p:clrMapOvr>
    <a:masterClrMapping/>
  </p:clrMapOvr>
  <p:transition spd="fast" advClick="1">
    <p:checker dir="horz"/>
  </p:transition>
</p:sld>
</file>

<file path=ppt/theme/theme1.xml><?xml version="1.0" encoding="utf-8"?>
<a:theme xmlns:a="http://schemas.openxmlformats.org/drawingml/2006/main" xmlns:r="http://schemas.openxmlformats.org/officeDocument/2006/relationships" name="Default">
  <a:themeElements>
    <a:clrScheme name="Default">
      <a:dk1>
        <a:srgbClr val="FFFFFF"/>
      </a:dk1>
      <a:lt1>
        <a:srgbClr val="0000FF"/>
      </a:lt1>
      <a:dk2>
        <a:srgbClr val="A7A7A7"/>
      </a:dk2>
      <a:lt2>
        <a:srgbClr val="535353"/>
      </a:lt2>
      <a:accent1>
        <a:srgbClr val="00CCFF"/>
      </a:accent1>
      <a:accent2>
        <a:srgbClr val="FFFF00"/>
      </a:accent2>
      <a:accent3>
        <a:srgbClr val="AAAAFF"/>
      </a:accent3>
      <a:accent4>
        <a:srgbClr val="DADADA"/>
      </a:accent4>
      <a:accent5>
        <a:srgbClr val="AAE0FF"/>
      </a:accent5>
      <a:accent6>
        <a:srgbClr val="E7E700"/>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FF"/>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FF"/>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CCFF"/>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FF"/>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0CCFF"/>
      </a:accent1>
      <a:accent2>
        <a:srgbClr val="FFFF00"/>
      </a:accent2>
      <a:accent3>
        <a:srgbClr val="AAAAFF"/>
      </a:accent3>
      <a:accent4>
        <a:srgbClr val="DADADA"/>
      </a:accent4>
      <a:accent5>
        <a:srgbClr val="AAE0FF"/>
      </a:accent5>
      <a:accent6>
        <a:srgbClr val="E7E700"/>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FF"/>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FF"/>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CCFF"/>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FF"/>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